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2" r:id="rId9"/>
    <p:sldId id="265" r:id="rId10"/>
    <p:sldId id="261" r:id="rId11"/>
    <p:sldId id="263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7CE3-BF7A-B143-9385-CD87E6D0D2E0}" type="datetimeFigureOut">
              <a:rPr lang="fr-FR" smtClean="0"/>
              <a:t>22/03/11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39D3-B604-7345-B78E-8DC489C5C42F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DB8C-59FB-4649-BD67-8F16104BB929}" type="datetimeFigureOut">
              <a:rPr lang="fr-FR" smtClean="0"/>
              <a:t>22/03/11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FA041-86C8-6D40-B9BA-1641D6D7CEE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C254D7-34C5-7E48-B73B-1BB0AE37F0F0}" type="datetime1">
              <a:rPr lang="fr-FR" smtClean="0"/>
              <a:t>22/03/11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F132-7E59-CC49-BE29-4CE60F544A2E}" type="datetime1">
              <a:rPr lang="fr-FR" smtClean="0"/>
              <a:t>22/03/11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E16D-763E-C74E-B083-B0FF98BEBAF5}" type="datetime1">
              <a:rPr lang="fr-FR" smtClean="0"/>
              <a:t>22/03/11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BCE81C-275B-6A48-9663-608DD737A70B}" type="datetime1">
              <a:rPr lang="fr-FR" smtClean="0"/>
              <a:t>22/03/11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0B0C78-2F6F-DB4C-BABB-D08E9FFBA54F}" type="datetime1">
              <a:rPr lang="fr-FR" smtClean="0"/>
              <a:t>22/03/11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6517-B016-F94F-8630-2C9613D599A2}" type="datetime1">
              <a:rPr lang="fr-FR" smtClean="0"/>
              <a:t>22/03/11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9B92D-9588-E443-899D-7213AAAF0135}" type="datetime1">
              <a:rPr lang="fr-FR" smtClean="0"/>
              <a:t>22/03/11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3D8003-7A80-F74D-B2B8-2B7B6DDC4EB5}" type="datetime1">
              <a:rPr lang="fr-FR" smtClean="0"/>
              <a:t>22/03/11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B1F6-0C2D-E740-8F7E-45A8D47E8A00}" type="datetime1">
              <a:rPr lang="fr-FR" smtClean="0"/>
              <a:t>22/03/11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30EEB4-8DCB-D144-A84C-CBC27FD9208B}" type="datetime1">
              <a:rPr lang="fr-FR" smtClean="0"/>
              <a:t>22/03/11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D1B204-6077-204E-A483-292EDA0B94EB}" type="datetime1">
              <a:rPr lang="fr-FR" smtClean="0"/>
              <a:t>22/03/11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7AB3D0-B8E7-4544-9B0E-E70F468ADC63}" type="datetime1">
              <a:rPr lang="fr-FR" smtClean="0"/>
              <a:t>22/03/11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654240-0A3D-9B49-AEAF-D34B8559A3F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alphaModFix/>
          </a:blip>
          <a:srcRect l="1687" r="5750"/>
          <a:stretch>
            <a:fillRect/>
          </a:stretch>
        </p:blipFill>
        <p:spPr>
          <a:xfrm>
            <a:off x="23314" y="-1"/>
            <a:ext cx="916419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NOS TROIS PARTENAIRES EN REGION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90133" y="5003322"/>
            <a:ext cx="7315200" cy="1371600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De gauche à droite sur la photo: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Vanda NAY - CAMBODGE</a:t>
            </a:r>
          </a:p>
          <a:p>
            <a:r>
              <a:rPr lang="fr-FR" dirty="0" err="1" smtClean="0">
                <a:solidFill>
                  <a:schemeClr val="bg2"/>
                </a:solidFill>
              </a:rPr>
              <a:t>Ruddy</a:t>
            </a:r>
            <a:r>
              <a:rPr lang="fr-FR" dirty="0" smtClean="0">
                <a:solidFill>
                  <a:schemeClr val="bg2"/>
                </a:solidFill>
              </a:rPr>
              <a:t> Franck ZAPET DE LEON - Guatemala</a:t>
            </a:r>
          </a:p>
          <a:p>
            <a:r>
              <a:rPr lang="fr-FR" dirty="0" err="1" smtClean="0">
                <a:solidFill>
                  <a:schemeClr val="bg2"/>
                </a:solidFill>
              </a:rPr>
              <a:t>Théogène</a:t>
            </a:r>
            <a:r>
              <a:rPr lang="fr-FR" dirty="0" smtClean="0">
                <a:solidFill>
                  <a:schemeClr val="bg2"/>
                </a:solidFill>
              </a:rPr>
              <a:t> KAMBERE - République Démocratique du Congo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29733"/>
          </a:xfrm>
        </p:spPr>
        <p:txBody>
          <a:bodyPr/>
          <a:lstStyle/>
          <a:p>
            <a:r>
              <a:rPr lang="fr-FR" dirty="0" smtClean="0"/>
              <a:t>Vanda NAY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65200"/>
            <a:ext cx="7687733" cy="57658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6695"/>
          </a:xfrm>
        </p:spPr>
        <p:txBody>
          <a:bodyPr/>
          <a:lstStyle/>
          <a:p>
            <a:pPr algn="ctr"/>
            <a:r>
              <a:rPr lang="fr-FR" dirty="0" smtClean="0"/>
              <a:t>Départ pour l’Aveyron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18" y="1219200"/>
            <a:ext cx="6255332" cy="557053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fr-FR" dirty="0" smtClean="0"/>
              <a:t>RECEPTION DES QUARANTE PARTENAIRES A PARIS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545345" cy="566786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algn="ctr"/>
            <a:r>
              <a:rPr lang="fr-FR" dirty="0" smtClean="0"/>
              <a:t>RECEPTION DES QUARANTE PARTENAIRES A PARIS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030923"/>
            <a:ext cx="7620000" cy="572097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RECEPTION DES QUARANTE PARTENAIRES A</a:t>
            </a:r>
            <a:r>
              <a:rPr lang="fr-FR" dirty="0" smtClean="0"/>
              <a:t> LA MAIRIE DE PARIS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14" y="1417638"/>
            <a:ext cx="6112286" cy="51391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7429"/>
          </a:xfrm>
        </p:spPr>
        <p:txBody>
          <a:bodyPr/>
          <a:lstStyle/>
          <a:p>
            <a:r>
              <a:rPr lang="fr-FR" dirty="0" smtClean="0"/>
              <a:t>DERNIER MAIN AUX PROGRAMMES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919639"/>
            <a:ext cx="7416800" cy="555101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1295"/>
          </a:xfrm>
        </p:spPr>
        <p:txBody>
          <a:bodyPr/>
          <a:lstStyle/>
          <a:p>
            <a:r>
              <a:rPr lang="fr-FR" dirty="0" smtClean="0"/>
              <a:t>Dernières recommandations de J.P.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401" y="1320800"/>
            <a:ext cx="6172008" cy="5431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73629"/>
          </a:xfrm>
        </p:spPr>
        <p:txBody>
          <a:bodyPr/>
          <a:lstStyle/>
          <a:p>
            <a:pPr algn="ctr"/>
            <a:r>
              <a:rPr lang="fr-FR" dirty="0" smtClean="0"/>
              <a:t>Départ vers les </a:t>
            </a:r>
            <a:r>
              <a:rPr lang="fr-FR" dirty="0" err="1" smtClean="0"/>
              <a:t>diocéses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rcRect t="8286" b="6278"/>
          <a:stretch>
            <a:fillRect/>
          </a:stretch>
        </p:blipFill>
        <p:spPr>
          <a:xfrm>
            <a:off x="229924" y="1092200"/>
            <a:ext cx="8427370" cy="565097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3934"/>
            <a:ext cx="8407400" cy="65193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Hélène </a:t>
            </a:r>
            <a:r>
              <a:rPr lang="fr-FR" dirty="0" smtClean="0"/>
              <a:t>en compagnie </a:t>
            </a:r>
            <a:r>
              <a:rPr lang="fr-FR" dirty="0" smtClean="0"/>
              <a:t>de </a:t>
            </a:r>
            <a:r>
              <a:rPr lang="fr-FR" dirty="0" err="1" smtClean="0"/>
              <a:t>Théogène</a:t>
            </a:r>
            <a:r>
              <a:rPr lang="fr-FR" dirty="0" smtClean="0"/>
              <a:t> KAMBERE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036534"/>
            <a:ext cx="7219950" cy="544046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54258"/>
          </a:xfrm>
        </p:spPr>
        <p:txBody>
          <a:bodyPr>
            <a:normAutofit/>
          </a:bodyPr>
          <a:lstStyle/>
          <a:p>
            <a:r>
              <a:rPr lang="fr-FR" dirty="0" err="1" smtClean="0"/>
              <a:t>Ruddy</a:t>
            </a:r>
            <a:r>
              <a:rPr lang="fr-FR" dirty="0" smtClean="0"/>
              <a:t> Franck ZAPET DE LEON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54240-0A3D-9B49-AEAF-D34B8559A3F3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754258"/>
            <a:ext cx="7601966" cy="57163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48</TotalTime>
  <Words>92</Words>
  <Application>Microsoft Macintosh PowerPoint</Application>
  <PresentationFormat>Présentation à l'écran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Oriel</vt:lpstr>
      <vt:lpstr>NOS TROIS PARTENAIRES EN REGION</vt:lpstr>
      <vt:lpstr>RECEPTION DES QUARANTE PARTENAIRES A PARIS</vt:lpstr>
      <vt:lpstr>RECEPTION DES QUARANTE PARTENAIRES A PARIS</vt:lpstr>
      <vt:lpstr>RECEPTION DES QUARANTE PARTENAIRES A LA MAIRIE DE PARIS</vt:lpstr>
      <vt:lpstr>DERNIER MAIN AUX PROGRAMMES</vt:lpstr>
      <vt:lpstr>Dernières recommandations de J.P.</vt:lpstr>
      <vt:lpstr>Départ vers les diocéses</vt:lpstr>
      <vt:lpstr>Hélène en compagnie de Théogène KAMBERE</vt:lpstr>
      <vt:lpstr>Ruddy Franck ZAPET DE LEON</vt:lpstr>
      <vt:lpstr>Vanda NAY</vt:lpstr>
      <vt:lpstr>Départ pour l’Aveyron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TROIS PARTENAIRES EN REGION</dc:title>
  <dc:creator>raymond rayssac</dc:creator>
  <cp:lastModifiedBy>raymond rayssac</cp:lastModifiedBy>
  <cp:revision>4</cp:revision>
  <dcterms:created xsi:type="dcterms:W3CDTF">2011-03-22T17:52:09Z</dcterms:created>
  <dcterms:modified xsi:type="dcterms:W3CDTF">2011-03-22T18:40:18Z</dcterms:modified>
</cp:coreProperties>
</file>