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43" r:id="rId3"/>
    <p:sldId id="313" r:id="rId4"/>
    <p:sldId id="347" r:id="rId5"/>
    <p:sldId id="303" r:id="rId6"/>
    <p:sldId id="310" r:id="rId7"/>
    <p:sldId id="325" r:id="rId8"/>
    <p:sldId id="346" r:id="rId9"/>
    <p:sldId id="318" r:id="rId10"/>
    <p:sldId id="322" r:id="rId11"/>
    <p:sldId id="319" r:id="rId12"/>
    <p:sldId id="333" r:id="rId13"/>
    <p:sldId id="342" r:id="rId14"/>
    <p:sldId id="311" r:id="rId15"/>
    <p:sldId id="33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7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472771-3774-443D-BFA0-8F2448F96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78A8F9E-0C03-4401-AD70-048BAA3F0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66391A-B380-4E18-B378-009AB43A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0F0848-1161-4F48-89EF-1126CDA6C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6DF30A-811E-42EB-A1B3-3A208DC6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689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8DDEE-2A4E-4962-BBD2-52CE7AAA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23EE4F-B149-4219-8A98-A25394ED9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B4DCCA-A958-41A3-BEE0-3892F4CC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CDD9BE-F666-48B7-99F0-90B906B05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868EFB-D90C-42E6-A478-298D9BBF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4591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8F8A55-B766-4A20-9483-ECEBED828D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1E80E2-FE98-44CE-B79A-E1F730ED6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91EA41-4786-477C-8DD7-B83B594EB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A70371-1E37-4DD2-964F-47F9F160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923849-DB98-4AE3-A181-9244D4491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042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671583-25C4-4AEB-8722-EBCC6DEC9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AAC6EF-935C-47E9-AB17-2C762F637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F660B2-975F-4F23-AD86-7A592DBF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4C4524-6AB5-47A4-B273-F041DE9E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CC0A5E-3513-4359-983B-D3AFBC61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3644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9EA5D3-34E0-4A6D-A373-D98B796F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B9190B-2A76-4866-88F0-D23A2B823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847084-DF56-4E61-98BD-F83BFBE39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479E3D-1949-43FA-8952-4EC35BE8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D775F1-461A-4CD1-B896-717AB3A08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417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C00199-E84D-43E7-A969-94F109FE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4B8674-FE75-4B0F-A38A-CF5737A5C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1A5BD2A-64B2-45DC-B92A-1007EC4F8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9DA5C5-584A-48A9-AF7A-1A355970F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A4687B-0F95-441B-AF86-A4F29A86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CB3F3C-6C1D-4FD2-BCF3-3E924992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610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EC8A96-7E39-40C1-8553-7AED63D22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C1E059-4A8F-45CB-8544-DAC918D2A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41BA62-59A4-404E-9639-A12C3956D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D31CBB-610D-4837-B39E-2559EA9C0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BA5619B-9807-4D3F-AFDF-96BA14F20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324E3B9-1858-4A08-A8CA-273410353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08FF9B-3D27-43B0-B404-C2071EBE0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A2235A-25B5-4002-B5B6-5610E8BD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700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A44FD-F1E0-4578-96B9-BC5B9BA6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353ED2-D0FF-4767-8855-385550BF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1A05E7B-CAA4-4973-92CA-F1F6FC79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1BDB0B-11AF-40E2-A5C9-ED51F1E5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631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3DF6D84-457C-477A-9BFF-7965E7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B21686-9256-46D5-AC6C-67F2F0C6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B3E2DC-7078-488F-89EE-CCCE5A20E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691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EFB4B-9458-47EC-AA87-26710CFED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DFA3C2-0002-4858-8FE5-6DDEA3D45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AD216B-AC10-4211-A7EF-BE74A3E3E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13C33B-F63F-4228-8C4F-EB320B72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9FA52F-A733-4DAD-8482-4CA4F50A8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DD0EF2-9C34-44A0-8177-8051FB69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603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EB87E9-A385-46FA-86F5-98F4F2F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7740D58-D7B2-4475-9818-C1455EA028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004936-0072-4BDE-BEC9-5A062201A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4EF55B-F9C5-4CF5-AF38-25EBCA76E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B111BE-F58D-4814-B19E-52A99BEA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E70236-6D83-428B-B561-C25C842A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634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66D640A-8567-46BB-8387-3D7A02E11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73144D-FA28-44E2-A2D4-69A5A186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1D6E14-2B45-4634-9A89-F0459314B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2A740-5F40-4444-93C1-249F2782B2C7}" type="datetimeFigureOut">
              <a:rPr lang="fr-FR" smtClean="0"/>
              <a:t>30/11/2020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15875F-326A-4726-AB63-F0A107641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2F5920-EBA2-44B3-A917-CD61CAAE3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87448-E437-43BE-B33C-408B27A8199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04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19C6AD-F4B8-46AB-A654-CD58DEE13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77" y="692697"/>
            <a:ext cx="9144000" cy="1312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3785D5-B68E-4795-9498-A3F9D63579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16864"/>
            <a:ext cx="9144000" cy="1312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C99512-122A-4341-8CC3-40858681D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22" y="2448536"/>
            <a:ext cx="1618119" cy="1844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BEFF85D-0CCD-4F62-9533-F21A0408E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671" y="4487031"/>
            <a:ext cx="54726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3600" b="1" dirty="0">
                <a:latin typeface="Titillium Web" panose="00000500000000000000" pitchFamily="2" charset="0"/>
              </a:rPr>
              <a:t>Photolangage</a:t>
            </a:r>
          </a:p>
          <a:p>
            <a:pPr algn="ctr"/>
            <a:endParaRPr lang="fr-FR" altLang="fr-FR" sz="2000" b="1" dirty="0">
              <a:latin typeface="Titillium Web" panose="000005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906EF6-D2AA-47A6-BB0D-16808062C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022" y="5087194"/>
            <a:ext cx="809038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2000" b="1" dirty="0">
                <a:latin typeface="Titillium Web" panose="00000500000000000000" pitchFamily="2" charset="0"/>
              </a:rPr>
              <a:t>Ce photolangage a pour but d’être utilisé pour d’animer un temps sur l’émerveillement. Il montre autant des éléments liés à la nature que des actions de solidarité. On y retrouve notamment quelques exemples de partenaires du CCFD-Terre Solidaire œuvrant de par le monde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10C166-FCCA-4112-AA75-896E00E4D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671" y="2966688"/>
            <a:ext cx="54726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3600" b="1" dirty="0">
                <a:latin typeface="Titillium Web" panose="00000500000000000000" pitchFamily="2" charset="0"/>
              </a:rPr>
              <a:t>Fête de la Création</a:t>
            </a:r>
          </a:p>
          <a:p>
            <a:pPr algn="ctr"/>
            <a:r>
              <a:rPr lang="fr-FR" altLang="fr-FR" sz="2000" b="1" dirty="0">
                <a:latin typeface="Titillium Web" panose="00000500000000000000" pitchFamily="2" charset="0"/>
              </a:rPr>
              <a:t>Du 6 au 20 décembre 2020</a:t>
            </a:r>
          </a:p>
        </p:txBody>
      </p:sp>
    </p:spTree>
    <p:extLst>
      <p:ext uri="{BB962C8B-B14F-4D97-AF65-F5344CB8AC3E}">
        <p14:creationId xmlns:p14="http://schemas.microsoft.com/office/powerpoint/2010/main" val="18300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18DD07-2EF4-417A-A52B-2376129C6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211665-D02E-4143-9827-3CB11DE94EFD}"/>
              </a:ext>
            </a:extLst>
          </p:cNvPr>
          <p:cNvSpPr/>
          <p:nvPr/>
        </p:nvSpPr>
        <p:spPr>
          <a:xfrm>
            <a:off x="7395630" y="6430162"/>
            <a:ext cx="4018327" cy="42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© Assam </a:t>
            </a:r>
            <a:r>
              <a:rPr lang="fr-FR" b="1" dirty="0" err="1">
                <a:solidFill>
                  <a:schemeClr val="tx1"/>
                </a:solidFill>
              </a:rPr>
              <a:t>Amsho</a:t>
            </a:r>
            <a:r>
              <a:rPr lang="fr-FR" b="1" dirty="0">
                <a:solidFill>
                  <a:schemeClr val="tx1"/>
                </a:solidFill>
              </a:rPr>
              <a:t> / CCFD-Terre Solidaire</a:t>
            </a:r>
          </a:p>
        </p:txBody>
      </p:sp>
    </p:spTree>
    <p:extLst>
      <p:ext uri="{BB962C8B-B14F-4D97-AF65-F5344CB8AC3E}">
        <p14:creationId xmlns:p14="http://schemas.microsoft.com/office/powerpoint/2010/main" val="3637117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86CE3B-DDF7-4B31-935D-28AF51C8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-11430"/>
            <a:ext cx="9159239" cy="6869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0445F-8A82-4E9A-A772-AB1B295A0584}"/>
              </a:ext>
            </a:extLst>
          </p:cNvPr>
          <p:cNvSpPr/>
          <p:nvPr/>
        </p:nvSpPr>
        <p:spPr>
          <a:xfrm>
            <a:off x="6184233" y="6430162"/>
            <a:ext cx="4483768" cy="42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© PIJCA / CCFD-Terre Solidaire</a:t>
            </a:r>
          </a:p>
        </p:txBody>
      </p:sp>
    </p:spTree>
    <p:extLst>
      <p:ext uri="{BB962C8B-B14F-4D97-AF65-F5344CB8AC3E}">
        <p14:creationId xmlns:p14="http://schemas.microsoft.com/office/powerpoint/2010/main" val="2297285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68ED48-E774-469F-91F3-10B840E75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r="7878"/>
          <a:stretch/>
        </p:blipFill>
        <p:spPr>
          <a:xfrm>
            <a:off x="988290" y="0"/>
            <a:ext cx="1024312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6E0DA4-1351-42C9-AD7A-D2602F3E6F95}"/>
              </a:ext>
            </a:extLst>
          </p:cNvPr>
          <p:cNvSpPr/>
          <p:nvPr/>
        </p:nvSpPr>
        <p:spPr>
          <a:xfrm>
            <a:off x="7495655" y="646460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©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1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DF9872-C6AC-41A4-8628-41073B8E2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2802"/>
          <a:stretch/>
        </p:blipFill>
        <p:spPr>
          <a:xfrm>
            <a:off x="1551709" y="0"/>
            <a:ext cx="907934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948900-D623-4946-AE9E-D9F8912EF4F0}"/>
              </a:ext>
            </a:extLst>
          </p:cNvPr>
          <p:cNvSpPr/>
          <p:nvPr/>
        </p:nvSpPr>
        <p:spPr>
          <a:xfrm>
            <a:off x="6031222" y="6512732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©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2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342F21-1D06-48C4-ACE8-B262CBB2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225CED-B9B4-46A7-BA1B-70FAD2D405C7}"/>
              </a:ext>
            </a:extLst>
          </p:cNvPr>
          <p:cNvSpPr/>
          <p:nvPr/>
        </p:nvSpPr>
        <p:spPr>
          <a:xfrm>
            <a:off x="6557211" y="6430162"/>
            <a:ext cx="4110789" cy="42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© Marc Deschamps/ CCFD-Terre Solidaire</a:t>
            </a:r>
          </a:p>
        </p:txBody>
      </p:sp>
    </p:spTree>
    <p:extLst>
      <p:ext uri="{BB962C8B-B14F-4D97-AF65-F5344CB8AC3E}">
        <p14:creationId xmlns:p14="http://schemas.microsoft.com/office/powerpoint/2010/main" val="2628938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5F0E19-587F-4ADF-BA9B-883B2A920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r="29166"/>
          <a:stretch/>
        </p:blipFill>
        <p:spPr>
          <a:xfrm>
            <a:off x="3556000" y="0"/>
            <a:ext cx="5080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784997-8B0C-4597-8F66-A4E5322C8F74}"/>
              </a:ext>
            </a:extLst>
          </p:cNvPr>
          <p:cNvSpPr/>
          <p:nvPr/>
        </p:nvSpPr>
        <p:spPr>
          <a:xfrm>
            <a:off x="4042592" y="647663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©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16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DCB671-749E-4759-BE96-5590C836E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r="8181"/>
          <a:stretch/>
        </p:blipFill>
        <p:spPr>
          <a:xfrm>
            <a:off x="979055" y="0"/>
            <a:ext cx="1021541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D80FED-D8F4-4D79-8C6F-3E69BF75D0EF}"/>
              </a:ext>
            </a:extLst>
          </p:cNvPr>
          <p:cNvSpPr/>
          <p:nvPr/>
        </p:nvSpPr>
        <p:spPr>
          <a:xfrm>
            <a:off x="4944961" y="6512732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©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4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70C591-D046-439B-A074-46EDBF651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65F28F-4A33-49EB-9EA2-170CFEE9C73D}"/>
              </a:ext>
            </a:extLst>
          </p:cNvPr>
          <p:cNvSpPr/>
          <p:nvPr/>
        </p:nvSpPr>
        <p:spPr>
          <a:xfrm>
            <a:off x="6557211" y="6430162"/>
            <a:ext cx="4110789" cy="42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© Marc Deschamps/ CCFD-Terre Solidaire</a:t>
            </a:r>
          </a:p>
        </p:txBody>
      </p:sp>
    </p:spTree>
    <p:extLst>
      <p:ext uri="{BB962C8B-B14F-4D97-AF65-F5344CB8AC3E}">
        <p14:creationId xmlns:p14="http://schemas.microsoft.com/office/powerpoint/2010/main" val="354517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AACC12-20CA-4188-A6C5-B982EF9D1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929"/>
            <a:ext cx="12192000" cy="6010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8A786C-C489-487B-96BD-6C7F6ECC689D}"/>
              </a:ext>
            </a:extLst>
          </p:cNvPr>
          <p:cNvSpPr/>
          <p:nvPr/>
        </p:nvSpPr>
        <p:spPr>
          <a:xfrm>
            <a:off x="8476402" y="6006232"/>
            <a:ext cx="3715598" cy="42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© Secours catholique Caritas France</a:t>
            </a:r>
          </a:p>
        </p:txBody>
      </p:sp>
    </p:spTree>
    <p:extLst>
      <p:ext uri="{BB962C8B-B14F-4D97-AF65-F5344CB8AC3E}">
        <p14:creationId xmlns:p14="http://schemas.microsoft.com/office/powerpoint/2010/main" val="207694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E01C73-14CD-462D-B050-D59F14557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567ED2-3C68-4D33-8081-6A579A8C79C8}"/>
              </a:ext>
            </a:extLst>
          </p:cNvPr>
          <p:cNvSpPr/>
          <p:nvPr/>
        </p:nvSpPr>
        <p:spPr>
          <a:xfrm>
            <a:off x="6557211" y="6430162"/>
            <a:ext cx="4110789" cy="42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© Marc Deschamps/ CCFD-Terre Solidaire</a:t>
            </a:r>
          </a:p>
        </p:txBody>
      </p:sp>
    </p:spTree>
    <p:extLst>
      <p:ext uri="{BB962C8B-B14F-4D97-AF65-F5344CB8AC3E}">
        <p14:creationId xmlns:p14="http://schemas.microsoft.com/office/powerpoint/2010/main" val="4290856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5AD8C8-513B-4519-B19F-249FA48DD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F36695-6F22-4889-8E22-76CC2479645C}"/>
              </a:ext>
            </a:extLst>
          </p:cNvPr>
          <p:cNvSpPr/>
          <p:nvPr/>
        </p:nvSpPr>
        <p:spPr>
          <a:xfrm>
            <a:off x="6557211" y="6430162"/>
            <a:ext cx="4110789" cy="42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© Marc Deschamps/ CCFD-Terre Solidaire</a:t>
            </a:r>
          </a:p>
        </p:txBody>
      </p:sp>
    </p:spTree>
    <p:extLst>
      <p:ext uri="{BB962C8B-B14F-4D97-AF65-F5344CB8AC3E}">
        <p14:creationId xmlns:p14="http://schemas.microsoft.com/office/powerpoint/2010/main" val="1708529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39CFFD-5B0D-483C-A847-0D4012B89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BD7BF8-62EA-4EAC-83DE-AA0CACC7C8C3}"/>
              </a:ext>
            </a:extLst>
          </p:cNvPr>
          <p:cNvSpPr/>
          <p:nvPr/>
        </p:nvSpPr>
        <p:spPr>
          <a:xfrm>
            <a:off x="7031345" y="6430162"/>
            <a:ext cx="4186988" cy="42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© William DUPUY / CCFD-Terre Solidaire</a:t>
            </a:r>
          </a:p>
        </p:txBody>
      </p:sp>
    </p:spTree>
    <p:extLst>
      <p:ext uri="{BB962C8B-B14F-4D97-AF65-F5344CB8AC3E}">
        <p14:creationId xmlns:p14="http://schemas.microsoft.com/office/powerpoint/2010/main" val="2478945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60AD2AB-E22B-42B4-87D8-E3B3C582B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7" y="0"/>
            <a:ext cx="1085618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E597D1-4B60-4267-832E-3E9796F6E98A}"/>
              </a:ext>
            </a:extLst>
          </p:cNvPr>
          <p:cNvSpPr/>
          <p:nvPr/>
        </p:nvSpPr>
        <p:spPr>
          <a:xfrm>
            <a:off x="9468853" y="6430162"/>
            <a:ext cx="2055240" cy="42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© La Croix Rouge</a:t>
            </a:r>
          </a:p>
        </p:txBody>
      </p:sp>
    </p:spTree>
    <p:extLst>
      <p:ext uri="{BB962C8B-B14F-4D97-AF65-F5344CB8AC3E}">
        <p14:creationId xmlns:p14="http://schemas.microsoft.com/office/powerpoint/2010/main" val="1367699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B220CB-B4FD-4C02-B845-06433421A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7F2184-9C94-4D20-80EC-9A8D6CBA7488}"/>
              </a:ext>
            </a:extLst>
          </p:cNvPr>
          <p:cNvSpPr/>
          <p:nvPr/>
        </p:nvSpPr>
        <p:spPr>
          <a:xfrm>
            <a:off x="6184233" y="6430162"/>
            <a:ext cx="4483768" cy="42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© Walter </a:t>
            </a:r>
            <a:r>
              <a:rPr lang="fr-FR" b="1" dirty="0" err="1"/>
              <a:t>Prysthon</a:t>
            </a:r>
            <a:r>
              <a:rPr lang="fr-FR" b="1" dirty="0"/>
              <a:t> / CCFD-Terre Solidaire</a:t>
            </a:r>
          </a:p>
        </p:txBody>
      </p:sp>
    </p:spTree>
    <p:extLst>
      <p:ext uri="{BB962C8B-B14F-4D97-AF65-F5344CB8AC3E}">
        <p14:creationId xmlns:p14="http://schemas.microsoft.com/office/powerpoint/2010/main" val="12205555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116</Words>
  <Application>Microsoft Office PowerPoint</Application>
  <PresentationFormat>Grand écran</PresentationFormat>
  <Paragraphs>18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Titillium Web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Anouk Legoaec</dc:creator>
  <cp:lastModifiedBy>Anouk Legoaec</cp:lastModifiedBy>
  <cp:revision>20</cp:revision>
  <dcterms:created xsi:type="dcterms:W3CDTF">2020-07-23T14:41:45Z</dcterms:created>
  <dcterms:modified xsi:type="dcterms:W3CDTF">2020-11-30T15:21:49Z</dcterms:modified>
</cp:coreProperties>
</file>