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DF5D3AB-5F9E-4E99-BA4B-5C8F274FD9A7}">
          <p14:sldIdLst>
            <p14:sldId id="300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Section sans titre" id="{27758024-48E4-4730-AA03-7DBD24C69258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-653" y="-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2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41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0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90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4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90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8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71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8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D608-5BAD-476E-9243-176E17BCD1EF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DD29-E734-4E36-9437-FCA0F53C2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19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d-jTOzxqhE" TargetMode="External"/><Relationship Id="rId2" Type="http://schemas.openxmlformats.org/officeDocument/2006/relationships/hyperlink" Target="https://www.youtube.com/watch?v=jMVWNTGyx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.youtube.com/watch?feature=youtu.be&amp;v=iXomk_nNyr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6256" y="4266295"/>
            <a:ext cx="12415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Ce diaporama contient des images et citations du pape François sur la création tirés de </a:t>
            </a:r>
            <a:r>
              <a:rPr lang="fr-FR" sz="4800" dirty="0" err="1" smtClean="0"/>
              <a:t>Laudato</a:t>
            </a:r>
            <a:r>
              <a:rPr lang="fr-FR" sz="4800" dirty="0" smtClean="0"/>
              <a:t> Si ou de ces déclarations.</a:t>
            </a:r>
          </a:p>
          <a:p>
            <a:pPr algn="just"/>
            <a:r>
              <a:rPr lang="fr-FR" sz="4800" dirty="0" smtClean="0"/>
              <a:t>Vous pouvez utiliser celles que vous aurez sélectionnées en fonction du thème souhaité </a:t>
            </a:r>
          </a:p>
          <a:p>
            <a:pPr algn="just"/>
            <a:r>
              <a:rPr lang="fr-FR" sz="4800" dirty="0" smtClean="0"/>
              <a:t>seules en photo langages, en projection ou en exposition.</a:t>
            </a:r>
            <a:endParaRPr lang="fr-FR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520"/>
            <a:ext cx="1200912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37" y="304800"/>
            <a:ext cx="8839200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560" y="2966720"/>
            <a:ext cx="12381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Afin de compléter cette présentation vous pouvez utiliser les liens suivants :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vidéo du pape :</a:t>
            </a:r>
          </a:p>
          <a:p>
            <a:r>
              <a:rPr lang="fr-FR" sz="2400" dirty="0" smtClean="0"/>
              <a:t>Semaine de </a:t>
            </a:r>
            <a:r>
              <a:rPr lang="fr-FR" sz="2400" dirty="0" err="1" smtClean="0"/>
              <a:t>Laudato</a:t>
            </a:r>
            <a:r>
              <a:rPr lang="fr-FR" sz="2400" dirty="0" smtClean="0"/>
              <a:t> Si : </a:t>
            </a:r>
            <a:r>
              <a:rPr lang="fr-FR" sz="2400" dirty="0">
                <a:hlinkClick r:id="rId2"/>
              </a:rPr>
              <a:t>https://</a:t>
            </a:r>
            <a:r>
              <a:rPr lang="fr-FR" sz="2400" dirty="0" smtClean="0">
                <a:hlinkClick r:id="rId2"/>
              </a:rPr>
              <a:t>www.youtube.com/watch?v=jMVWNTGyxEM</a:t>
            </a:r>
            <a:r>
              <a:rPr lang="fr-FR" sz="2400" dirty="0" smtClean="0"/>
              <a:t> </a:t>
            </a:r>
          </a:p>
          <a:p>
            <a:endParaRPr lang="fr-FR" sz="2400" dirty="0"/>
          </a:p>
          <a:p>
            <a:r>
              <a:rPr lang="fr-FR" sz="2400" b="1" dirty="0" smtClean="0"/>
              <a:t>Chants et prières :</a:t>
            </a:r>
            <a:endParaRPr lang="fr-FR" sz="2400" b="1" dirty="0"/>
          </a:p>
          <a:p>
            <a:r>
              <a:rPr lang="fr-FR" sz="2400" dirty="0"/>
              <a:t>Que tes </a:t>
            </a:r>
            <a:r>
              <a:rPr lang="fr-FR" sz="2400" dirty="0" smtClean="0"/>
              <a:t>œuvres </a:t>
            </a:r>
            <a:r>
              <a:rPr lang="fr-FR" sz="2400" dirty="0"/>
              <a:t>sont belles : </a:t>
            </a:r>
            <a:r>
              <a:rPr lang="fr-FR" sz="2400" dirty="0">
                <a:hlinkClick r:id="rId3"/>
              </a:rPr>
              <a:t>https://</a:t>
            </a:r>
            <a:r>
              <a:rPr lang="fr-FR" sz="2400" dirty="0" smtClean="0">
                <a:hlinkClick r:id="rId3"/>
              </a:rPr>
              <a:t>youtu.be/Dd-jTOzxqhE</a:t>
            </a:r>
            <a:r>
              <a:rPr lang="fr-FR" sz="2400" dirty="0" smtClean="0"/>
              <a:t> </a:t>
            </a:r>
            <a:endParaRPr lang="fr-FR" sz="2400" dirty="0"/>
          </a:p>
          <a:p>
            <a:r>
              <a:rPr lang="fr-FR" sz="2400" dirty="0"/>
              <a:t>Cantique de la </a:t>
            </a:r>
            <a:r>
              <a:rPr lang="fr-FR" sz="2400" dirty="0" smtClean="0"/>
              <a:t>création </a:t>
            </a:r>
            <a:r>
              <a:rPr lang="fr-FR" sz="2400" dirty="0"/>
              <a:t>:  </a:t>
            </a:r>
            <a:r>
              <a:rPr lang="fr-FR" sz="2400" dirty="0">
                <a:hlinkClick r:id="rId4"/>
              </a:rPr>
              <a:t>https://</a:t>
            </a:r>
            <a:r>
              <a:rPr lang="fr-FR" sz="2400" dirty="0" smtClean="0">
                <a:hlinkClick r:id="rId4"/>
              </a:rPr>
              <a:t>m.youtube.com/watch?feature=youtu.be&amp;v=iXomk_nNyrw</a:t>
            </a:r>
            <a:r>
              <a:rPr lang="fr-FR" sz="2400" dirty="0" smtClean="0"/>
              <a:t> 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284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62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89</Words>
  <Application>Microsoft Office PowerPoint</Application>
  <PresentationFormat>A3 (297 x 420 mm)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2020-08-23T17:32:03Z</dcterms:created>
  <dcterms:modified xsi:type="dcterms:W3CDTF">2020-09-18T00:10:56Z</dcterms:modified>
</cp:coreProperties>
</file>