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11"/>
  </p:notesMasterIdLst>
  <p:sldIdLst>
    <p:sldId id="256" r:id="rId2"/>
    <p:sldId id="260" r:id="rId3"/>
    <p:sldId id="303" r:id="rId4"/>
    <p:sldId id="304" r:id="rId5"/>
    <p:sldId id="305" r:id="rId6"/>
    <p:sldId id="306" r:id="rId7"/>
    <p:sldId id="307" r:id="rId8"/>
    <p:sldId id="308" r:id="rId9"/>
    <p:sldId id="262" r:id="rId10"/>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282575" indent="17462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566738" indent="347663"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849313" indent="5222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133475" indent="69532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317">
          <p15:clr>
            <a:srgbClr val="A4A3A4"/>
          </p15:clr>
        </p15:guide>
        <p15:guide id="4" pos="545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58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4"/>
    <p:restoredTop sz="88421" autoAdjust="0"/>
  </p:normalViewPr>
  <p:slideViewPr>
    <p:cSldViewPr snapToGrid="0" snapToObjects="1" showGuides="1">
      <p:cViewPr varScale="1">
        <p:scale>
          <a:sx n="60" d="100"/>
          <a:sy n="60" d="100"/>
        </p:scale>
        <p:origin x="1008" y="72"/>
      </p:cViewPr>
      <p:guideLst>
        <p:guide orient="horz" pos="2160"/>
        <p:guide pos="2880"/>
        <p:guide pos="317"/>
        <p:guide pos="545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8B09C4E-400E-E747-8E50-0A61C5E4C7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a:extLst>
              <a:ext uri="{FF2B5EF4-FFF2-40B4-BE49-F238E27FC236}">
                <a16:creationId xmlns:a16="http://schemas.microsoft.com/office/drawing/2014/main" id="{E41A3C41-5E0C-1440-ADEA-F1685AF9DD4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5632DF0-6C63-644E-9C35-FABBB3AF80C7}" type="datetimeFigureOut">
              <a:rPr lang="fr-FR"/>
              <a:pPr>
                <a:defRPr/>
              </a:pPr>
              <a:t>16/06/2020</a:t>
            </a:fld>
            <a:endParaRPr lang="fr-FR"/>
          </a:p>
        </p:txBody>
      </p:sp>
      <p:sp>
        <p:nvSpPr>
          <p:cNvPr id="4" name="Espace réservé de l'image des diapositives 3">
            <a:extLst>
              <a:ext uri="{FF2B5EF4-FFF2-40B4-BE49-F238E27FC236}">
                <a16:creationId xmlns:a16="http://schemas.microsoft.com/office/drawing/2014/main" id="{271AB4C6-0219-8542-936F-C83101762AF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5247F9A7-B6DB-1E4E-A117-68F10BB6BD8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Modifier les styles du texte du masque
Deuxième niveau
Troisième niveau
Quatrième niveau
Cinquième niveau</a:t>
            </a:r>
          </a:p>
        </p:txBody>
      </p:sp>
      <p:sp>
        <p:nvSpPr>
          <p:cNvPr id="6" name="Espace réservé du pied de page 5">
            <a:extLst>
              <a:ext uri="{FF2B5EF4-FFF2-40B4-BE49-F238E27FC236}">
                <a16:creationId xmlns:a16="http://schemas.microsoft.com/office/drawing/2014/main" id="{0AE292DF-115C-A642-B9FD-3EB9C3F9080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a:extLst>
              <a:ext uri="{FF2B5EF4-FFF2-40B4-BE49-F238E27FC236}">
                <a16:creationId xmlns:a16="http://schemas.microsoft.com/office/drawing/2014/main" id="{6799AE42-650A-8547-A9F0-BB226711016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10DEB409-3B3D-894F-BE37-19C971DCA40B}" type="slidenum">
              <a:rPr lang="fr-FR"/>
              <a:pPr>
                <a:defRPr/>
              </a:pPr>
              <a:t>‹N°›</a:t>
            </a:fld>
            <a:endParaRPr lang="fr-FR"/>
          </a:p>
        </p:txBody>
      </p:sp>
    </p:spTree>
    <p:extLst>
      <p:ext uri="{BB962C8B-B14F-4D97-AF65-F5344CB8AC3E}">
        <p14:creationId xmlns:p14="http://schemas.microsoft.com/office/powerpoint/2010/main" val="3382873853"/>
      </p:ext>
    </p:extLst>
  </p:cSld>
  <p:clrMap bg1="lt1" tx1="dk1" bg2="lt2" tx2="dk2" accent1="accent1" accent2="accent2" accent3="accent3" accent4="accent4" accent5="accent5" accent6="accent6" hlink="hlink" folHlink="folHlink"/>
  <p:notesStyle>
    <a:lvl1pPr algn="l" defTabSz="566738" rtl="0" eaLnBrk="0" fontAlgn="base" hangingPunct="0">
      <a:spcBef>
        <a:spcPct val="30000"/>
      </a:spcBef>
      <a:spcAft>
        <a:spcPct val="0"/>
      </a:spcAft>
      <a:defRPr sz="700" kern="1200">
        <a:solidFill>
          <a:schemeClr val="tx1"/>
        </a:solidFill>
        <a:latin typeface="+mn-lt"/>
        <a:ea typeface="+mn-ea"/>
        <a:cs typeface="+mn-cs"/>
      </a:defRPr>
    </a:lvl1pPr>
    <a:lvl2pPr marL="742950" indent="-285750" algn="l" defTabSz="566738" rtl="0" eaLnBrk="0" fontAlgn="base" hangingPunct="0">
      <a:spcBef>
        <a:spcPct val="30000"/>
      </a:spcBef>
      <a:spcAft>
        <a:spcPct val="0"/>
      </a:spcAft>
      <a:defRPr sz="700" kern="1200">
        <a:solidFill>
          <a:schemeClr val="tx1"/>
        </a:solidFill>
        <a:latin typeface="+mn-lt"/>
        <a:ea typeface="+mn-ea"/>
        <a:cs typeface="+mn-cs"/>
      </a:defRPr>
    </a:lvl2pPr>
    <a:lvl3pPr marL="1143000" indent="-228600" algn="l" defTabSz="566738" rtl="0" eaLnBrk="0" fontAlgn="base" hangingPunct="0">
      <a:spcBef>
        <a:spcPct val="30000"/>
      </a:spcBef>
      <a:spcAft>
        <a:spcPct val="0"/>
      </a:spcAft>
      <a:defRPr sz="700" kern="1200">
        <a:solidFill>
          <a:schemeClr val="tx1"/>
        </a:solidFill>
        <a:latin typeface="+mn-lt"/>
        <a:ea typeface="+mn-ea"/>
        <a:cs typeface="+mn-cs"/>
      </a:defRPr>
    </a:lvl3pPr>
    <a:lvl4pPr marL="1600200" indent="-228600" algn="l" defTabSz="566738" rtl="0" eaLnBrk="0" fontAlgn="base" hangingPunct="0">
      <a:spcBef>
        <a:spcPct val="30000"/>
      </a:spcBef>
      <a:spcAft>
        <a:spcPct val="0"/>
      </a:spcAft>
      <a:defRPr sz="700" kern="1200">
        <a:solidFill>
          <a:schemeClr val="tx1"/>
        </a:solidFill>
        <a:latin typeface="+mn-lt"/>
        <a:ea typeface="+mn-ea"/>
        <a:cs typeface="+mn-cs"/>
      </a:defRPr>
    </a:lvl4pPr>
    <a:lvl5pPr marL="2057400" indent="-228600" algn="l" defTabSz="566738" rtl="0" eaLnBrk="0" fontAlgn="base" hangingPunct="0">
      <a:spcBef>
        <a:spcPct val="30000"/>
      </a:spcBef>
      <a:spcAft>
        <a:spcPct val="0"/>
      </a:spcAft>
      <a:defRPr sz="700" kern="1200">
        <a:solidFill>
          <a:schemeClr val="tx1"/>
        </a:solidFill>
        <a:latin typeface="+mn-lt"/>
        <a:ea typeface="+mn-ea"/>
        <a:cs typeface="+mn-cs"/>
      </a:defRPr>
    </a:lvl5pPr>
    <a:lvl6pPr marL="1416860" algn="l" defTabSz="566744" rtl="0" eaLnBrk="1" latinLnBrk="0" hangingPunct="1">
      <a:defRPr sz="744" kern="1200">
        <a:solidFill>
          <a:schemeClr val="tx1"/>
        </a:solidFill>
        <a:latin typeface="+mn-lt"/>
        <a:ea typeface="+mn-ea"/>
        <a:cs typeface="+mn-cs"/>
      </a:defRPr>
    </a:lvl6pPr>
    <a:lvl7pPr marL="1700233" algn="l" defTabSz="566744" rtl="0" eaLnBrk="1" latinLnBrk="0" hangingPunct="1">
      <a:defRPr sz="744" kern="1200">
        <a:solidFill>
          <a:schemeClr val="tx1"/>
        </a:solidFill>
        <a:latin typeface="+mn-lt"/>
        <a:ea typeface="+mn-ea"/>
        <a:cs typeface="+mn-cs"/>
      </a:defRPr>
    </a:lvl7pPr>
    <a:lvl8pPr marL="1983604" algn="l" defTabSz="566744" rtl="0" eaLnBrk="1" latinLnBrk="0" hangingPunct="1">
      <a:defRPr sz="744" kern="1200">
        <a:solidFill>
          <a:schemeClr val="tx1"/>
        </a:solidFill>
        <a:latin typeface="+mn-lt"/>
        <a:ea typeface="+mn-ea"/>
        <a:cs typeface="+mn-cs"/>
      </a:defRPr>
    </a:lvl8pPr>
    <a:lvl9pPr marL="2266976" algn="l" defTabSz="566744" rtl="0" eaLnBrk="1" latinLnBrk="0" hangingPunct="1">
      <a:defRPr sz="74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Tout d’abord, merci à toutes et à tous d’être présents, d’avoir répondu à l’appel pour la préparation de cet évènement hors carême.</a:t>
            </a:r>
          </a:p>
          <a:p>
            <a:r>
              <a:rPr lang="fr-FR" dirty="0"/>
              <a:t>Voici l’ordre du jour que je vous propose</a:t>
            </a: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2</a:t>
            </a:fld>
            <a:endParaRPr lang="fr-FR"/>
          </a:p>
        </p:txBody>
      </p:sp>
    </p:spTree>
    <p:extLst>
      <p:ext uri="{BB962C8B-B14F-4D97-AF65-F5344CB8AC3E}">
        <p14:creationId xmlns:p14="http://schemas.microsoft.com/office/powerpoint/2010/main" val="423227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Tout d’abord, merci à toutes et à tous d’être présents, d’avoir répondu à l’appel pour la préparation de cet évènement hors carême.</a:t>
            </a:r>
          </a:p>
          <a:p>
            <a:r>
              <a:rPr lang="fr-FR" dirty="0"/>
              <a:t>Voici l’ordre du jour que je vous propose</a:t>
            </a: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3</a:t>
            </a:fld>
            <a:endParaRPr lang="fr-FR"/>
          </a:p>
        </p:txBody>
      </p:sp>
    </p:spTree>
    <p:extLst>
      <p:ext uri="{BB962C8B-B14F-4D97-AF65-F5344CB8AC3E}">
        <p14:creationId xmlns:p14="http://schemas.microsoft.com/office/powerpoint/2010/main" val="3058483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Tout d’abord, merci à toutes et à tous d’être présents, d’avoir répondu à l’appel pour la préparation de cet évènement hors carême.</a:t>
            </a:r>
          </a:p>
          <a:p>
            <a:r>
              <a:rPr lang="fr-FR" dirty="0"/>
              <a:t>Voici l’ordre du jour que je vous propose</a:t>
            </a: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4</a:t>
            </a:fld>
            <a:endParaRPr lang="fr-FR"/>
          </a:p>
        </p:txBody>
      </p:sp>
    </p:spTree>
    <p:extLst>
      <p:ext uri="{BB962C8B-B14F-4D97-AF65-F5344CB8AC3E}">
        <p14:creationId xmlns:p14="http://schemas.microsoft.com/office/powerpoint/2010/main" val="331786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Tout d’abord, merci à toutes et à tous d’être présents, d’avoir répondu à l’appel pour la préparation de cet évènement hors carême.</a:t>
            </a:r>
          </a:p>
          <a:p>
            <a:r>
              <a:rPr lang="fr-FR" dirty="0"/>
              <a:t>Voici l’ordre du jour que je vous propose</a:t>
            </a: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5</a:t>
            </a:fld>
            <a:endParaRPr lang="fr-FR"/>
          </a:p>
        </p:txBody>
      </p:sp>
    </p:spTree>
    <p:extLst>
      <p:ext uri="{BB962C8B-B14F-4D97-AF65-F5344CB8AC3E}">
        <p14:creationId xmlns:p14="http://schemas.microsoft.com/office/powerpoint/2010/main" val="1508524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Tout d’abord, merci à toutes et à tous d’être présents, d’avoir répondu à l’appel pour la préparation de cet évènement hors carême.</a:t>
            </a:r>
          </a:p>
          <a:p>
            <a:r>
              <a:rPr lang="fr-FR" dirty="0"/>
              <a:t>Voici l’ordre du jour que je vous propose</a:t>
            </a: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6</a:t>
            </a:fld>
            <a:endParaRPr lang="fr-FR"/>
          </a:p>
        </p:txBody>
      </p:sp>
    </p:spTree>
    <p:extLst>
      <p:ext uri="{BB962C8B-B14F-4D97-AF65-F5344CB8AC3E}">
        <p14:creationId xmlns:p14="http://schemas.microsoft.com/office/powerpoint/2010/main" val="581744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Tout d’abord, merci à toutes et à tous d’être présents, d’avoir répondu à l’appel pour la préparation de cet évènement hors carême.</a:t>
            </a:r>
          </a:p>
          <a:p>
            <a:r>
              <a:rPr lang="fr-FR" dirty="0"/>
              <a:t>Voici l’ordre du jour que je vous propose</a:t>
            </a: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7</a:t>
            </a:fld>
            <a:endParaRPr lang="fr-FR"/>
          </a:p>
        </p:txBody>
      </p:sp>
    </p:spTree>
    <p:extLst>
      <p:ext uri="{BB962C8B-B14F-4D97-AF65-F5344CB8AC3E}">
        <p14:creationId xmlns:p14="http://schemas.microsoft.com/office/powerpoint/2010/main" val="2561010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Tout d’abord, merci à toutes et à tous d’être présents, d’avoir répondu à l’appel pour la préparation de cet évènement hors carême.</a:t>
            </a:r>
          </a:p>
          <a:p>
            <a:r>
              <a:rPr lang="fr-FR" dirty="0"/>
              <a:t>Voici l’ordre du jour que je vous propose</a:t>
            </a:r>
          </a:p>
        </p:txBody>
      </p:sp>
      <p:sp>
        <p:nvSpPr>
          <p:cNvPr id="4" name="Espace réservé du numéro de diapositive 3"/>
          <p:cNvSpPr>
            <a:spLocks noGrp="1"/>
          </p:cNvSpPr>
          <p:nvPr>
            <p:ph type="sldNum" sz="quarter" idx="5"/>
          </p:nvPr>
        </p:nvSpPr>
        <p:spPr/>
        <p:txBody>
          <a:bodyPr/>
          <a:lstStyle/>
          <a:p>
            <a:pPr>
              <a:defRPr/>
            </a:pPr>
            <a:fld id="{10DEB409-3B3D-894F-BE37-19C971DCA40B}" type="slidenum">
              <a:rPr lang="fr-FR" smtClean="0"/>
              <a:pPr>
                <a:defRPr/>
              </a:pPr>
              <a:t>8</a:t>
            </a:fld>
            <a:endParaRPr lang="fr-FR"/>
          </a:p>
        </p:txBody>
      </p:sp>
    </p:spTree>
    <p:extLst>
      <p:ext uri="{BB962C8B-B14F-4D97-AF65-F5344CB8AC3E}">
        <p14:creationId xmlns:p14="http://schemas.microsoft.com/office/powerpoint/2010/main" val="4241314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86128" y="1950720"/>
            <a:ext cx="5577840" cy="1857454"/>
          </a:xfrm>
        </p:spPr>
        <p:txBody>
          <a:bodyPr anchor="b"/>
          <a:lstStyle>
            <a:lvl1pPr algn="l">
              <a:defRPr sz="3250" b="1" i="0">
                <a:solidFill>
                  <a:schemeClr val="tx2"/>
                </a:solidFill>
                <a:latin typeface="Titillium Web" pitchFamily="2" charset="77"/>
              </a:defRPr>
            </a:lvl1pPr>
          </a:lstStyle>
          <a:p>
            <a:endParaRPr lang="en-US" dirty="0"/>
          </a:p>
        </p:txBody>
      </p:sp>
      <p:sp>
        <p:nvSpPr>
          <p:cNvPr id="3" name="Subtitle 2"/>
          <p:cNvSpPr>
            <a:spLocks noGrp="1"/>
          </p:cNvSpPr>
          <p:nvPr>
            <p:ph type="subTitle" idx="1"/>
          </p:nvPr>
        </p:nvSpPr>
        <p:spPr>
          <a:xfrm>
            <a:off x="1786128" y="3669094"/>
            <a:ext cx="5577840" cy="1981898"/>
          </a:xfrm>
        </p:spPr>
        <p:txBody>
          <a:bodyPr/>
          <a:lstStyle>
            <a:lvl1pPr marL="0" indent="0" algn="l">
              <a:buNone/>
              <a:defRPr sz="2750">
                <a:solidFill>
                  <a:schemeClr val="bg1"/>
                </a:solidFill>
              </a:defRPr>
            </a:lvl1pPr>
            <a:lvl2pPr marL="242496" indent="0" algn="ctr">
              <a:buNone/>
              <a:defRPr sz="1061"/>
            </a:lvl2pPr>
            <a:lvl3pPr marL="484993" indent="0" algn="ctr">
              <a:buNone/>
              <a:defRPr sz="955"/>
            </a:lvl3pPr>
            <a:lvl4pPr marL="727489" indent="0" algn="ctr">
              <a:buNone/>
              <a:defRPr sz="849"/>
            </a:lvl4pPr>
            <a:lvl5pPr marL="969985" indent="0" algn="ctr">
              <a:buNone/>
              <a:defRPr sz="849"/>
            </a:lvl5pPr>
            <a:lvl6pPr marL="1212482" indent="0" algn="ctr">
              <a:buNone/>
              <a:defRPr sz="849"/>
            </a:lvl6pPr>
            <a:lvl7pPr marL="1454978" indent="0" algn="ctr">
              <a:buNone/>
              <a:defRPr sz="849"/>
            </a:lvl7pPr>
            <a:lvl8pPr marL="1697475" indent="0" algn="ctr">
              <a:buNone/>
              <a:defRPr sz="849"/>
            </a:lvl8pPr>
            <a:lvl9pPr marL="1939971" indent="0" algn="ctr">
              <a:buNone/>
              <a:defRPr sz="849"/>
            </a:lvl9pPr>
          </a:lstStyle>
          <a:p>
            <a:endParaRPr lang="en-US" dirty="0"/>
          </a:p>
        </p:txBody>
      </p:sp>
    </p:spTree>
    <p:extLst>
      <p:ext uri="{BB962C8B-B14F-4D97-AF65-F5344CB8AC3E}">
        <p14:creationId xmlns:p14="http://schemas.microsoft.com/office/powerpoint/2010/main" val="3561367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648200" y="450471"/>
            <a:ext cx="4172712" cy="957705"/>
          </a:xfrm>
        </p:spPr>
        <p:txBody>
          <a:bodyPr/>
          <a:lstStyle/>
          <a:p>
            <a:r>
              <a:rPr lang="fr-FR" dirty="0"/>
              <a:t>Modifiez le style du titre</a:t>
            </a:r>
            <a:endParaRPr lang="en-US" dirty="0"/>
          </a:p>
        </p:txBody>
      </p:sp>
      <p:sp>
        <p:nvSpPr>
          <p:cNvPr id="3" name="Content Placeholder 2"/>
          <p:cNvSpPr>
            <a:spLocks noGrp="1"/>
          </p:cNvSpPr>
          <p:nvPr>
            <p:ph idx="1"/>
          </p:nvPr>
        </p:nvSpPr>
        <p:spPr>
          <a:xfrm>
            <a:off x="4648200" y="4156364"/>
            <a:ext cx="4172712" cy="1856508"/>
          </a:xfrm>
        </p:spPr>
        <p:txBody>
          <a:bodyPr/>
          <a:lstStyle>
            <a:lvl1pPr>
              <a:lnSpc>
                <a:spcPct val="100000"/>
              </a:lnSpc>
              <a:spcBef>
                <a:spcPts val="800"/>
              </a:spcBef>
              <a:defRPr sz="1000"/>
            </a:lvl1pPr>
            <a:lvl2pPr marL="223838" indent="-90488">
              <a:buClr>
                <a:schemeClr val="bg2"/>
              </a:buClr>
              <a:buSzPct val="120000"/>
              <a:buFont typeface="Wingdings" pitchFamily="2" charset="2"/>
              <a:buChar char="§"/>
              <a:tabLst/>
              <a:defRPr sz="1000">
                <a:solidFill>
                  <a:schemeClr val="tx1">
                    <a:lumMod val="75000"/>
                    <a:lumOff val="25000"/>
                  </a:schemeClr>
                </a:solidFill>
                <a:latin typeface="Titillium Web" pitchFamily="2" charset="77"/>
              </a:defRPr>
            </a:lvl2pPr>
            <a:lvl3pPr marL="315913" indent="-92075">
              <a:buClr>
                <a:schemeClr val="accent5"/>
              </a:buClr>
              <a:buFont typeface="Police système"/>
              <a:buChar char="-"/>
              <a:tabLst/>
              <a:defRPr sz="1000">
                <a:solidFill>
                  <a:schemeClr val="tx1">
                    <a:lumMod val="75000"/>
                    <a:lumOff val="25000"/>
                  </a:schemeClr>
                </a:solidFill>
                <a:latin typeface="Titillium Web" pitchFamily="2" charset="77"/>
              </a:defRPr>
            </a:lvl3pPr>
            <a:lvl4pPr marL="400050" indent="-84138">
              <a:buClr>
                <a:schemeClr val="accent6"/>
              </a:buClr>
              <a:buFont typeface="Police système"/>
              <a:buChar char="-"/>
              <a:tabLst/>
              <a:defRPr sz="1000">
                <a:solidFill>
                  <a:schemeClr val="tx1">
                    <a:lumMod val="75000"/>
                    <a:lumOff val="25000"/>
                  </a:schemeClr>
                </a:solidFill>
                <a:latin typeface="Titillium Web" pitchFamily="2" charset="77"/>
              </a:defRPr>
            </a:lvl4pPr>
            <a:lvl5pPr marL="492125" indent="-92075">
              <a:buClr>
                <a:schemeClr val="accent1"/>
              </a:buClr>
              <a:buFont typeface="Police système"/>
              <a:buChar char="-"/>
              <a:tabLst/>
              <a:defRPr sz="1000">
                <a:solidFill>
                  <a:schemeClr val="tx1">
                    <a:lumMod val="75000"/>
                    <a:lumOff val="25000"/>
                  </a:schemeClr>
                </a:solidFill>
                <a:latin typeface="Titillium Web" pitchFamily="2" charset="77"/>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Espace réservé du texte 8">
            <a:extLst>
              <a:ext uri="{FF2B5EF4-FFF2-40B4-BE49-F238E27FC236}">
                <a16:creationId xmlns:a16="http://schemas.microsoft.com/office/drawing/2014/main" id="{5AB5E89A-A8D1-6F4B-9C16-C0A58E45B849}"/>
              </a:ext>
            </a:extLst>
          </p:cNvPr>
          <p:cNvSpPr>
            <a:spLocks noGrp="1"/>
          </p:cNvSpPr>
          <p:nvPr>
            <p:ph type="body" sz="quarter" idx="13"/>
          </p:nvPr>
        </p:nvSpPr>
        <p:spPr>
          <a:xfrm>
            <a:off x="4648200" y="2009344"/>
            <a:ext cx="4172712" cy="830838"/>
          </a:xfrm>
        </p:spPr>
        <p:txBody>
          <a:bodyPr/>
          <a:lstStyle>
            <a:lvl1pPr marL="0" indent="0">
              <a:lnSpc>
                <a:spcPct val="100000"/>
              </a:lnSpc>
              <a:buFontTx/>
              <a:buNone/>
              <a:defRPr sz="1300" b="1" i="0">
                <a:solidFill>
                  <a:srgbClr val="745191"/>
                </a:solidFill>
                <a:latin typeface="Titillium Web SemiBold" pitchFamily="2" charset="77"/>
              </a:defRPr>
            </a:lvl1pPr>
          </a:lstStyle>
          <a:p>
            <a:endParaRPr lang="fr-FR" dirty="0"/>
          </a:p>
        </p:txBody>
      </p:sp>
      <p:sp>
        <p:nvSpPr>
          <p:cNvPr id="12" name="Espace réservé du texte 11">
            <a:extLst>
              <a:ext uri="{FF2B5EF4-FFF2-40B4-BE49-F238E27FC236}">
                <a16:creationId xmlns:a16="http://schemas.microsoft.com/office/drawing/2014/main" id="{9A6A7602-D4FE-744B-80C8-5AAEFDCAA3B4}"/>
              </a:ext>
            </a:extLst>
          </p:cNvPr>
          <p:cNvSpPr>
            <a:spLocks noGrp="1"/>
          </p:cNvSpPr>
          <p:nvPr>
            <p:ph type="body" sz="quarter" idx="14"/>
          </p:nvPr>
        </p:nvSpPr>
        <p:spPr>
          <a:xfrm>
            <a:off x="4648199" y="3015387"/>
            <a:ext cx="4172713" cy="1004454"/>
          </a:xfrm>
        </p:spPr>
        <p:txBody>
          <a:bodyPr/>
          <a:lstStyle>
            <a:lvl1pPr marL="0" indent="0">
              <a:lnSpc>
                <a:spcPts val="1360"/>
              </a:lnSpc>
              <a:spcBef>
                <a:spcPts val="0"/>
              </a:spcBef>
              <a:buFont typeface="Arial" panose="020B0604020202020204" pitchFamily="34" charset="0"/>
              <a:buNone/>
              <a:defRPr sz="1200" b="1" i="0">
                <a:solidFill>
                  <a:srgbClr val="745191"/>
                </a:solidFill>
                <a:latin typeface="Titillium Web" pitchFamily="2" charset="77"/>
              </a:defRPr>
            </a:lvl1pPr>
            <a:lvl2pPr marL="6350" indent="0">
              <a:lnSpc>
                <a:spcPts val="1360"/>
              </a:lnSpc>
              <a:spcBef>
                <a:spcPts val="0"/>
              </a:spcBef>
              <a:buNone/>
              <a:tabLst/>
              <a:defRPr sz="1000">
                <a:solidFill>
                  <a:schemeClr val="tx1">
                    <a:lumMod val="75000"/>
                    <a:lumOff val="25000"/>
                  </a:schemeClr>
                </a:solidFill>
                <a:latin typeface="Titillium Web" pitchFamily="2" charset="77"/>
              </a:defRPr>
            </a:lvl2pPr>
          </a:lstStyle>
          <a:p>
            <a:r>
              <a:rPr lang="fr-FR" dirty="0"/>
              <a:t>Modifier les styles du texte du masque</a:t>
            </a:r>
          </a:p>
          <a:p>
            <a:pPr lvl="1"/>
            <a:r>
              <a:rPr lang="fr-FR" dirty="0"/>
              <a:t>Deuxième niveau</a:t>
            </a:r>
          </a:p>
        </p:txBody>
      </p:sp>
      <p:sp>
        <p:nvSpPr>
          <p:cNvPr id="16" name="Espace réservé pour une image  15">
            <a:extLst>
              <a:ext uri="{FF2B5EF4-FFF2-40B4-BE49-F238E27FC236}">
                <a16:creationId xmlns:a16="http://schemas.microsoft.com/office/drawing/2014/main" id="{126683F2-8A28-AA4B-BA0A-79DFC23D4EFD}"/>
              </a:ext>
            </a:extLst>
          </p:cNvPr>
          <p:cNvSpPr>
            <a:spLocks noGrp="1"/>
          </p:cNvSpPr>
          <p:nvPr>
            <p:ph type="pic" sz="quarter" idx="15"/>
          </p:nvPr>
        </p:nvSpPr>
        <p:spPr>
          <a:xfrm>
            <a:off x="0" y="0"/>
            <a:ext cx="4426343" cy="6278880"/>
          </a:xfrm>
        </p:spPr>
        <p:txBody>
          <a:bodyPr rtlCol="0" anchor="ctr">
            <a:normAutofit/>
          </a:bodyPr>
          <a:lstStyle>
            <a:lvl1pPr marL="0" indent="0" algn="ctr">
              <a:buFontTx/>
              <a:buNone/>
              <a:defRPr sz="1400">
                <a:solidFill>
                  <a:schemeClr val="tx2"/>
                </a:solidFill>
              </a:defRPr>
            </a:lvl1pPr>
          </a:lstStyle>
          <a:p>
            <a:pPr lvl="0"/>
            <a:endParaRPr lang="fr-FR" noProof="0" dirty="0"/>
          </a:p>
        </p:txBody>
      </p:sp>
      <p:sp>
        <p:nvSpPr>
          <p:cNvPr id="7" name="Footer Placeholder 4">
            <a:extLst>
              <a:ext uri="{FF2B5EF4-FFF2-40B4-BE49-F238E27FC236}">
                <a16:creationId xmlns:a16="http://schemas.microsoft.com/office/drawing/2014/main" id="{8AD8CB67-22B7-9F46-8474-F15BDD545711}"/>
              </a:ext>
            </a:extLst>
          </p:cNvPr>
          <p:cNvSpPr>
            <a:spLocks noGrp="1"/>
          </p:cNvSpPr>
          <p:nvPr>
            <p:ph type="ftr" sz="quarter" idx="16"/>
          </p:nvPr>
        </p:nvSpPr>
        <p:spPr>
          <a:xfrm>
            <a:off x="4384800" y="6415132"/>
            <a:ext cx="2860550" cy="365125"/>
          </a:xfrm>
        </p:spPr>
        <p:txBody>
          <a:bodyPr/>
          <a:lstStyle>
            <a:lvl1pPr algn="l">
              <a:defRPr sz="700">
                <a:solidFill>
                  <a:schemeClr val="tx1">
                    <a:lumMod val="75000"/>
                    <a:lumOff val="25000"/>
                  </a:schemeClr>
                </a:solidFill>
                <a:latin typeface="Titillium Web" pitchFamily="2" charset="77"/>
              </a:defRPr>
            </a:lvl1pPr>
          </a:lstStyle>
          <a:p>
            <a:pPr>
              <a:defRPr/>
            </a:pPr>
            <a:r>
              <a:rPr lang="fr-FR" dirty="0"/>
              <a:t>Titre de la présentation - Date</a:t>
            </a:r>
          </a:p>
        </p:txBody>
      </p:sp>
      <p:sp>
        <p:nvSpPr>
          <p:cNvPr id="8" name="Slide Number Placeholder 5">
            <a:extLst>
              <a:ext uri="{FF2B5EF4-FFF2-40B4-BE49-F238E27FC236}">
                <a16:creationId xmlns:a16="http://schemas.microsoft.com/office/drawing/2014/main" id="{AE628B0F-B9ED-D943-BFF7-8E7566EE8766}"/>
              </a:ext>
            </a:extLst>
          </p:cNvPr>
          <p:cNvSpPr>
            <a:spLocks noGrp="1"/>
          </p:cNvSpPr>
          <p:nvPr>
            <p:ph type="sldNum" sz="quarter" idx="17"/>
          </p:nvPr>
        </p:nvSpPr>
        <p:spPr>
          <a:xfrm>
            <a:off x="8607425" y="6418263"/>
            <a:ext cx="439738" cy="365125"/>
          </a:xfrm>
        </p:spPr>
        <p:txBody>
          <a:bodyPr/>
          <a:lstStyle>
            <a:lvl1pPr>
              <a:defRPr sz="700">
                <a:solidFill>
                  <a:schemeClr val="tx1">
                    <a:lumMod val="75000"/>
                    <a:lumOff val="25000"/>
                  </a:schemeClr>
                </a:solidFill>
                <a:latin typeface="Titillium Web" pitchFamily="2" charset="77"/>
              </a:defRPr>
            </a:lvl1pPr>
          </a:lstStyle>
          <a:p>
            <a:pPr>
              <a:defRPr/>
            </a:pPr>
            <a:fld id="{153234B2-740F-3F47-B0B3-36C487387F8B}" type="slidenum">
              <a:rPr lang="fr-FR"/>
              <a:pPr>
                <a:defRPr/>
              </a:pPr>
              <a:t>‹N°›</a:t>
            </a:fld>
            <a:endParaRPr lang="fr-FR" dirty="0"/>
          </a:p>
        </p:txBody>
      </p:sp>
      <p:sp>
        <p:nvSpPr>
          <p:cNvPr id="10" name="Freeform 15">
            <a:extLst>
              <a:ext uri="{FF2B5EF4-FFF2-40B4-BE49-F238E27FC236}">
                <a16:creationId xmlns:a16="http://schemas.microsoft.com/office/drawing/2014/main" id="{BE48BC4A-EBC5-8640-94E0-6C423E34804F}"/>
              </a:ext>
            </a:extLst>
          </p:cNvPr>
          <p:cNvSpPr>
            <a:spLocks/>
          </p:cNvSpPr>
          <p:nvPr userDrawn="1"/>
        </p:nvSpPr>
        <p:spPr bwMode="auto">
          <a:xfrm>
            <a:off x="4421498" y="1302734"/>
            <a:ext cx="1323848" cy="453321"/>
          </a:xfrm>
          <a:custGeom>
            <a:avLst/>
            <a:gdLst>
              <a:gd name="T0" fmla="*/ 2147483646 w 486"/>
              <a:gd name="T1" fmla="*/ 0 h 166"/>
              <a:gd name="T2" fmla="*/ 2147483646 w 486"/>
              <a:gd name="T3" fmla="*/ 2147483646 h 166"/>
              <a:gd name="T4" fmla="*/ 2147483646 w 486"/>
              <a:gd name="T5" fmla="*/ 2147483646 h 166"/>
              <a:gd name="T6" fmla="*/ 2147483646 w 486"/>
              <a:gd name="T7" fmla="*/ 2147483646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2147483646 w 486"/>
              <a:gd name="T27" fmla="*/ 2147483646 h 166"/>
              <a:gd name="T28" fmla="*/ 0 w 486"/>
              <a:gd name="T29" fmla="*/ 2147483646 h 166"/>
              <a:gd name="T30" fmla="*/ 2147483646 w 486"/>
              <a:gd name="T31" fmla="*/ 2147483646 h 166"/>
              <a:gd name="T32" fmla="*/ 2147483646 w 486"/>
              <a:gd name="T33" fmla="*/ 2147483646 h 166"/>
              <a:gd name="T34" fmla="*/ 2147483646 w 486"/>
              <a:gd name="T35" fmla="*/ 2147483646 h 166"/>
              <a:gd name="T36" fmla="*/ 2147483646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47483646 h 166"/>
              <a:gd name="T74" fmla="*/ 2147483646 w 486"/>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Tree>
    <p:extLst>
      <p:ext uri="{BB962C8B-B14F-4D97-AF65-F5344CB8AC3E}">
        <p14:creationId xmlns:p14="http://schemas.microsoft.com/office/powerpoint/2010/main" val="10501511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126683F2-8A28-AA4B-BA0A-79DFC23D4EFD}"/>
              </a:ext>
            </a:extLst>
          </p:cNvPr>
          <p:cNvSpPr>
            <a:spLocks noGrp="1"/>
          </p:cNvSpPr>
          <p:nvPr>
            <p:ph type="pic" sz="quarter" idx="15"/>
          </p:nvPr>
        </p:nvSpPr>
        <p:spPr>
          <a:xfrm>
            <a:off x="0" y="0"/>
            <a:ext cx="9144000" cy="6278880"/>
          </a:xfrm>
        </p:spPr>
        <p:txBody>
          <a:bodyPr rtlCol="0" anchor="ctr">
            <a:normAutofit/>
          </a:bodyPr>
          <a:lstStyle>
            <a:lvl1pPr marL="0" indent="0" algn="ctr">
              <a:buFontTx/>
              <a:buNone/>
              <a:defRPr sz="1400">
                <a:solidFill>
                  <a:schemeClr val="tx2"/>
                </a:solidFill>
              </a:defRPr>
            </a:lvl1pPr>
          </a:lstStyle>
          <a:p>
            <a:pPr lvl="0"/>
            <a:endParaRPr lang="fr-FR" noProof="0" dirty="0"/>
          </a:p>
        </p:txBody>
      </p:sp>
      <p:sp>
        <p:nvSpPr>
          <p:cNvPr id="7" name="Footer Placeholder 4">
            <a:extLst>
              <a:ext uri="{FF2B5EF4-FFF2-40B4-BE49-F238E27FC236}">
                <a16:creationId xmlns:a16="http://schemas.microsoft.com/office/drawing/2014/main" id="{8AD8CB67-22B7-9F46-8474-F15BDD545711}"/>
              </a:ext>
            </a:extLst>
          </p:cNvPr>
          <p:cNvSpPr>
            <a:spLocks noGrp="1"/>
          </p:cNvSpPr>
          <p:nvPr>
            <p:ph type="ftr" sz="quarter" idx="16"/>
          </p:nvPr>
        </p:nvSpPr>
        <p:spPr>
          <a:xfrm>
            <a:off x="4384675" y="6415132"/>
            <a:ext cx="2860675" cy="365125"/>
          </a:xfrm>
        </p:spPr>
        <p:txBody>
          <a:bodyPr/>
          <a:lstStyle>
            <a:lvl1pPr algn="l">
              <a:defRPr sz="700">
                <a:solidFill>
                  <a:schemeClr val="tx1">
                    <a:lumMod val="75000"/>
                    <a:lumOff val="25000"/>
                  </a:schemeClr>
                </a:solidFill>
                <a:latin typeface="Titillium Web" pitchFamily="2" charset="77"/>
              </a:defRPr>
            </a:lvl1pPr>
          </a:lstStyle>
          <a:p>
            <a:pPr>
              <a:defRPr/>
            </a:pPr>
            <a:r>
              <a:rPr lang="fr-FR" dirty="0"/>
              <a:t>Titre de la présentation - Date</a:t>
            </a:r>
          </a:p>
        </p:txBody>
      </p:sp>
      <p:sp>
        <p:nvSpPr>
          <p:cNvPr id="8" name="Slide Number Placeholder 5">
            <a:extLst>
              <a:ext uri="{FF2B5EF4-FFF2-40B4-BE49-F238E27FC236}">
                <a16:creationId xmlns:a16="http://schemas.microsoft.com/office/drawing/2014/main" id="{AE628B0F-B9ED-D943-BFF7-8E7566EE8766}"/>
              </a:ext>
            </a:extLst>
          </p:cNvPr>
          <p:cNvSpPr>
            <a:spLocks noGrp="1"/>
          </p:cNvSpPr>
          <p:nvPr>
            <p:ph type="sldNum" sz="quarter" idx="17"/>
          </p:nvPr>
        </p:nvSpPr>
        <p:spPr>
          <a:xfrm>
            <a:off x="8607425" y="6418263"/>
            <a:ext cx="439738" cy="365125"/>
          </a:xfrm>
        </p:spPr>
        <p:txBody>
          <a:bodyPr/>
          <a:lstStyle>
            <a:lvl1pPr>
              <a:defRPr sz="700">
                <a:solidFill>
                  <a:schemeClr val="tx1">
                    <a:lumMod val="75000"/>
                    <a:lumOff val="25000"/>
                  </a:schemeClr>
                </a:solidFill>
                <a:latin typeface="Titillium Web" pitchFamily="2" charset="77"/>
              </a:defRPr>
            </a:lvl1pPr>
          </a:lstStyle>
          <a:p>
            <a:pPr>
              <a:defRPr/>
            </a:pPr>
            <a:fld id="{153234B2-740F-3F47-B0B3-36C487387F8B}" type="slidenum">
              <a:rPr lang="fr-FR"/>
              <a:pPr>
                <a:defRPr/>
              </a:pPr>
              <a:t>‹N°›</a:t>
            </a:fld>
            <a:endParaRPr lang="fr-FR" dirty="0"/>
          </a:p>
        </p:txBody>
      </p:sp>
    </p:spTree>
    <p:extLst>
      <p:ext uri="{BB962C8B-B14F-4D97-AF65-F5344CB8AC3E}">
        <p14:creationId xmlns:p14="http://schemas.microsoft.com/office/powerpoint/2010/main" val="387421029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5AB5E89A-A8D1-6F4B-9C16-C0A58E45B849}"/>
              </a:ext>
            </a:extLst>
          </p:cNvPr>
          <p:cNvSpPr>
            <a:spLocks noGrp="1"/>
          </p:cNvSpPr>
          <p:nvPr>
            <p:ph type="body" sz="quarter" idx="13"/>
          </p:nvPr>
        </p:nvSpPr>
        <p:spPr>
          <a:xfrm>
            <a:off x="774447" y="708598"/>
            <a:ext cx="5738035" cy="1106727"/>
          </a:xfrm>
        </p:spPr>
        <p:txBody>
          <a:bodyPr anchor="b"/>
          <a:lstStyle>
            <a:lvl1pPr marL="0" indent="0">
              <a:lnSpc>
                <a:spcPts val="3220"/>
              </a:lnSpc>
              <a:buFontTx/>
              <a:buNone/>
              <a:defRPr sz="3600" b="1" i="0">
                <a:solidFill>
                  <a:srgbClr val="80589C"/>
                </a:solidFill>
                <a:latin typeface="Titillium Web" pitchFamily="2" charset="77"/>
              </a:defRPr>
            </a:lvl1pPr>
          </a:lstStyle>
          <a:p>
            <a:endParaRPr lang="fr-FR" dirty="0"/>
          </a:p>
        </p:txBody>
      </p:sp>
      <p:sp>
        <p:nvSpPr>
          <p:cNvPr id="7" name="Footer Placeholder 4">
            <a:extLst>
              <a:ext uri="{FF2B5EF4-FFF2-40B4-BE49-F238E27FC236}">
                <a16:creationId xmlns:a16="http://schemas.microsoft.com/office/drawing/2014/main" id="{1151AA86-A265-6D4F-8CD5-5DB54CDA12A7}"/>
              </a:ext>
            </a:extLst>
          </p:cNvPr>
          <p:cNvSpPr>
            <a:spLocks noGrp="1"/>
          </p:cNvSpPr>
          <p:nvPr>
            <p:ph type="ftr" sz="quarter" idx="18"/>
          </p:nvPr>
        </p:nvSpPr>
        <p:spPr>
          <a:xfrm>
            <a:off x="4384675" y="6415132"/>
            <a:ext cx="2860675" cy="365125"/>
          </a:xfrm>
        </p:spPr>
        <p:txBody>
          <a:bodyPr/>
          <a:lstStyle>
            <a:lvl1pPr algn="l">
              <a:defRPr sz="700">
                <a:solidFill>
                  <a:schemeClr val="tx1">
                    <a:lumMod val="75000"/>
                    <a:lumOff val="25000"/>
                  </a:schemeClr>
                </a:solidFill>
                <a:latin typeface="Titillium Web" pitchFamily="2" charset="77"/>
              </a:defRPr>
            </a:lvl1pPr>
          </a:lstStyle>
          <a:p>
            <a:pPr>
              <a:defRPr/>
            </a:pPr>
            <a:r>
              <a:rPr lang="fr-FR" dirty="0"/>
              <a:t>Titre de la présentation - Date</a:t>
            </a:r>
          </a:p>
        </p:txBody>
      </p:sp>
      <p:sp>
        <p:nvSpPr>
          <p:cNvPr id="8" name="Slide Number Placeholder 5">
            <a:extLst>
              <a:ext uri="{FF2B5EF4-FFF2-40B4-BE49-F238E27FC236}">
                <a16:creationId xmlns:a16="http://schemas.microsoft.com/office/drawing/2014/main" id="{7230C5A1-0356-2045-AEAA-938DFEA9F82C}"/>
              </a:ext>
            </a:extLst>
          </p:cNvPr>
          <p:cNvSpPr>
            <a:spLocks noGrp="1"/>
          </p:cNvSpPr>
          <p:nvPr>
            <p:ph type="sldNum" sz="quarter" idx="19"/>
          </p:nvPr>
        </p:nvSpPr>
        <p:spPr>
          <a:xfrm>
            <a:off x="8607425" y="6418263"/>
            <a:ext cx="439738" cy="365125"/>
          </a:xfrm>
        </p:spPr>
        <p:txBody>
          <a:bodyPr/>
          <a:lstStyle>
            <a:lvl1pPr>
              <a:defRPr sz="700">
                <a:solidFill>
                  <a:schemeClr val="tx1">
                    <a:lumMod val="75000"/>
                    <a:lumOff val="25000"/>
                  </a:schemeClr>
                </a:solidFill>
                <a:latin typeface="Titillium Web" pitchFamily="2" charset="77"/>
              </a:defRPr>
            </a:lvl1pPr>
          </a:lstStyle>
          <a:p>
            <a:pPr>
              <a:defRPr/>
            </a:pPr>
            <a:fld id="{F45F1B23-C4E4-1240-B9F9-10DDAFA922D8}" type="slidenum">
              <a:rPr lang="fr-FR"/>
              <a:pPr>
                <a:defRPr/>
              </a:pPr>
              <a:t>‹N°›</a:t>
            </a:fld>
            <a:endParaRPr lang="fr-FR" dirty="0"/>
          </a:p>
        </p:txBody>
      </p:sp>
      <p:sp>
        <p:nvSpPr>
          <p:cNvPr id="3" name="Espace réservé du texte 2">
            <a:extLst>
              <a:ext uri="{FF2B5EF4-FFF2-40B4-BE49-F238E27FC236}">
                <a16:creationId xmlns:a16="http://schemas.microsoft.com/office/drawing/2014/main" id="{5BD9F1AF-EF81-044B-BCF6-C8F6E0BB9B9C}"/>
              </a:ext>
            </a:extLst>
          </p:cNvPr>
          <p:cNvSpPr>
            <a:spLocks noGrp="1"/>
          </p:cNvSpPr>
          <p:nvPr>
            <p:ph type="body" sz="quarter" idx="20"/>
          </p:nvPr>
        </p:nvSpPr>
        <p:spPr>
          <a:xfrm>
            <a:off x="2184438" y="2144111"/>
            <a:ext cx="6156844" cy="3537781"/>
          </a:xfrm>
        </p:spPr>
        <p:txBody>
          <a:bodyPr/>
          <a:lstStyle>
            <a:lvl1pPr marL="0" indent="0">
              <a:buFont typeface="Arial" panose="020B0604020202020204" pitchFamily="34" charset="0"/>
              <a:buNone/>
              <a:defRPr sz="1750" b="1" i="0">
                <a:solidFill>
                  <a:srgbClr val="80589C"/>
                </a:solidFill>
                <a:latin typeface="Titillium Web SemiBold" pitchFamily="2" charset="77"/>
              </a:defRPr>
            </a:lvl1pPr>
            <a:lvl2pPr marL="180975" indent="-176213">
              <a:buClr>
                <a:schemeClr val="tx2"/>
              </a:buClr>
              <a:buSzPct val="110000"/>
              <a:buFontTx/>
              <a:buBlip>
                <a:blip r:embed="rId2"/>
              </a:buBlip>
              <a:tabLst/>
              <a:defRPr sz="1500" b="0" i="0">
                <a:solidFill>
                  <a:schemeClr val="tx1"/>
                </a:solidFill>
                <a:latin typeface="Titillium Web Light" pitchFamily="2" charset="77"/>
              </a:defRPr>
            </a:lvl2pPr>
            <a:lvl3pPr marL="357188" indent="-176213">
              <a:buClr>
                <a:schemeClr val="bg2"/>
              </a:buClr>
              <a:buFont typeface="Wingdings" pitchFamily="2" charset="2"/>
              <a:buChar char="§"/>
              <a:tabLst/>
              <a:defRPr sz="1500" b="0" i="0">
                <a:latin typeface="Titillium Web Light" pitchFamily="2" charset="77"/>
              </a:defRPr>
            </a:lvl3pPr>
            <a:lvl4pPr marL="533400" indent="-176213">
              <a:buClr>
                <a:schemeClr val="accent5"/>
              </a:buClr>
              <a:buFont typeface="Police système"/>
              <a:buChar char="-"/>
              <a:tabLst/>
              <a:defRPr sz="1500" b="0" i="0">
                <a:latin typeface="Titillium Web Light" pitchFamily="2" charset="77"/>
              </a:defRPr>
            </a:lvl4pPr>
            <a:lvl5pPr marL="715963" indent="-182563">
              <a:buClr>
                <a:schemeClr val="accent1"/>
              </a:buClr>
              <a:buFont typeface="Police système"/>
              <a:buChar char="-"/>
              <a:tabLst/>
              <a:defRPr sz="1500" b="0" i="0">
                <a:latin typeface="Titillium Web Light" pitchFamily="2" charset="77"/>
              </a:defRPr>
            </a:lvl5pPr>
          </a:lstStyle>
          <a:p>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3618191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8AD8CB67-22B7-9F46-8474-F15BDD545711}"/>
              </a:ext>
            </a:extLst>
          </p:cNvPr>
          <p:cNvSpPr>
            <a:spLocks noGrp="1"/>
          </p:cNvSpPr>
          <p:nvPr>
            <p:ph type="ftr" sz="quarter" idx="16"/>
          </p:nvPr>
        </p:nvSpPr>
        <p:spPr>
          <a:xfrm>
            <a:off x="4384675" y="6415132"/>
            <a:ext cx="2860675" cy="365125"/>
          </a:xfrm>
        </p:spPr>
        <p:txBody>
          <a:bodyPr/>
          <a:lstStyle>
            <a:lvl1pPr algn="l">
              <a:defRPr sz="700">
                <a:solidFill>
                  <a:schemeClr val="tx1">
                    <a:lumMod val="75000"/>
                    <a:lumOff val="25000"/>
                  </a:schemeClr>
                </a:solidFill>
                <a:latin typeface="Titillium Web" pitchFamily="2" charset="77"/>
              </a:defRPr>
            </a:lvl1pPr>
          </a:lstStyle>
          <a:p>
            <a:pPr>
              <a:defRPr/>
            </a:pPr>
            <a:r>
              <a:rPr lang="fr-FR" dirty="0"/>
              <a:t>Titre de la présentation - Date</a:t>
            </a:r>
          </a:p>
        </p:txBody>
      </p:sp>
      <p:sp>
        <p:nvSpPr>
          <p:cNvPr id="8" name="Slide Number Placeholder 5">
            <a:extLst>
              <a:ext uri="{FF2B5EF4-FFF2-40B4-BE49-F238E27FC236}">
                <a16:creationId xmlns:a16="http://schemas.microsoft.com/office/drawing/2014/main" id="{AE628B0F-B9ED-D943-BFF7-8E7566EE8766}"/>
              </a:ext>
            </a:extLst>
          </p:cNvPr>
          <p:cNvSpPr>
            <a:spLocks noGrp="1"/>
          </p:cNvSpPr>
          <p:nvPr>
            <p:ph type="sldNum" sz="quarter" idx="17"/>
          </p:nvPr>
        </p:nvSpPr>
        <p:spPr>
          <a:xfrm>
            <a:off x="8607425" y="6418263"/>
            <a:ext cx="439738" cy="365125"/>
          </a:xfrm>
        </p:spPr>
        <p:txBody>
          <a:bodyPr/>
          <a:lstStyle>
            <a:lvl1pPr>
              <a:defRPr sz="700">
                <a:solidFill>
                  <a:schemeClr val="tx1">
                    <a:lumMod val="75000"/>
                    <a:lumOff val="25000"/>
                  </a:schemeClr>
                </a:solidFill>
                <a:latin typeface="Titillium Web" pitchFamily="2" charset="77"/>
              </a:defRPr>
            </a:lvl1pPr>
          </a:lstStyle>
          <a:p>
            <a:pPr>
              <a:defRPr/>
            </a:pPr>
            <a:fld id="{153234B2-740F-3F47-B0B3-36C487387F8B}" type="slidenum">
              <a:rPr lang="fr-FR"/>
              <a:pPr>
                <a:defRPr/>
              </a:pPr>
              <a:t>‹N°›</a:t>
            </a:fld>
            <a:endParaRPr lang="fr-FR" dirty="0"/>
          </a:p>
        </p:txBody>
      </p:sp>
    </p:spTree>
    <p:extLst>
      <p:ext uri="{BB962C8B-B14F-4D97-AF65-F5344CB8AC3E}">
        <p14:creationId xmlns:p14="http://schemas.microsoft.com/office/powerpoint/2010/main" val="1133081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5AB5E89A-A8D1-6F4B-9C16-C0A58E45B849}"/>
              </a:ext>
            </a:extLst>
          </p:cNvPr>
          <p:cNvSpPr>
            <a:spLocks noGrp="1"/>
          </p:cNvSpPr>
          <p:nvPr>
            <p:ph type="body" sz="quarter" idx="13"/>
          </p:nvPr>
        </p:nvSpPr>
        <p:spPr>
          <a:xfrm>
            <a:off x="411480" y="601168"/>
            <a:ext cx="4231958" cy="544880"/>
          </a:xfrm>
        </p:spPr>
        <p:txBody>
          <a:bodyPr/>
          <a:lstStyle>
            <a:lvl1pPr marL="0" indent="0">
              <a:lnSpc>
                <a:spcPts val="1740"/>
              </a:lnSpc>
              <a:buFontTx/>
              <a:buNone/>
              <a:defRPr sz="1700" b="1" i="0">
                <a:solidFill>
                  <a:schemeClr val="tx2"/>
                </a:solidFill>
                <a:latin typeface="Titillium Web" pitchFamily="2" charset="77"/>
              </a:defRPr>
            </a:lvl1pPr>
          </a:lstStyle>
          <a:p>
            <a:endParaRPr lang="fr-FR" dirty="0"/>
          </a:p>
        </p:txBody>
      </p:sp>
      <p:sp>
        <p:nvSpPr>
          <p:cNvPr id="12" name="Espace réservé du texte 11">
            <a:extLst>
              <a:ext uri="{FF2B5EF4-FFF2-40B4-BE49-F238E27FC236}">
                <a16:creationId xmlns:a16="http://schemas.microsoft.com/office/drawing/2014/main" id="{9A6A7602-D4FE-744B-80C8-5AAEFDCAA3B4}"/>
              </a:ext>
            </a:extLst>
          </p:cNvPr>
          <p:cNvSpPr>
            <a:spLocks noGrp="1"/>
          </p:cNvSpPr>
          <p:nvPr>
            <p:ph type="body" sz="quarter" idx="14"/>
          </p:nvPr>
        </p:nvSpPr>
        <p:spPr>
          <a:xfrm>
            <a:off x="411481" y="2018234"/>
            <a:ext cx="4225862" cy="2633014"/>
          </a:xfrm>
        </p:spPr>
        <p:txBody>
          <a:bodyPr/>
          <a:lstStyle>
            <a:lvl1pPr marL="0" indent="0">
              <a:lnSpc>
                <a:spcPts val="1360"/>
              </a:lnSpc>
              <a:spcBef>
                <a:spcPts val="0"/>
              </a:spcBef>
              <a:buFont typeface="Arial" panose="020B0604020202020204" pitchFamily="34" charset="0"/>
              <a:buNone/>
              <a:defRPr sz="1200" b="1" i="0">
                <a:solidFill>
                  <a:srgbClr val="745191"/>
                </a:solidFill>
                <a:latin typeface="Titillium Web" pitchFamily="2" charset="77"/>
              </a:defRPr>
            </a:lvl1pPr>
            <a:lvl2pPr marL="6350" indent="0">
              <a:lnSpc>
                <a:spcPts val="1360"/>
              </a:lnSpc>
              <a:spcBef>
                <a:spcPts val="0"/>
              </a:spcBef>
              <a:buNone/>
              <a:tabLst/>
              <a:defRPr sz="1000">
                <a:solidFill>
                  <a:schemeClr val="tx1">
                    <a:lumMod val="75000"/>
                    <a:lumOff val="25000"/>
                  </a:schemeClr>
                </a:solidFill>
                <a:latin typeface="Titillium Web" pitchFamily="2" charset="77"/>
              </a:defRPr>
            </a:lvl2pPr>
          </a:lstStyle>
          <a:p>
            <a:r>
              <a:rPr lang="fr-FR" dirty="0"/>
              <a:t>Modifier les styles du texte du masque</a:t>
            </a:r>
          </a:p>
          <a:p>
            <a:pPr lvl="1"/>
            <a:r>
              <a:rPr lang="fr-FR" dirty="0"/>
              <a:t>Deuxième niveau</a:t>
            </a:r>
          </a:p>
        </p:txBody>
      </p:sp>
      <p:sp>
        <p:nvSpPr>
          <p:cNvPr id="16" name="Espace réservé pour une image  15">
            <a:extLst>
              <a:ext uri="{FF2B5EF4-FFF2-40B4-BE49-F238E27FC236}">
                <a16:creationId xmlns:a16="http://schemas.microsoft.com/office/drawing/2014/main" id="{126683F2-8A28-AA4B-BA0A-79DFC23D4EFD}"/>
              </a:ext>
            </a:extLst>
          </p:cNvPr>
          <p:cNvSpPr>
            <a:spLocks noGrp="1"/>
          </p:cNvSpPr>
          <p:nvPr>
            <p:ph type="pic" sz="quarter" idx="15"/>
          </p:nvPr>
        </p:nvSpPr>
        <p:spPr>
          <a:xfrm>
            <a:off x="4742688" y="694944"/>
            <a:ext cx="3907536" cy="2346960"/>
          </a:xfrm>
        </p:spPr>
        <p:txBody>
          <a:bodyPr rtlCol="0" anchor="ctr">
            <a:normAutofit/>
          </a:bodyPr>
          <a:lstStyle>
            <a:lvl1pPr marL="0" indent="0" algn="ctr">
              <a:buFontTx/>
              <a:buNone/>
              <a:defRPr sz="1400">
                <a:solidFill>
                  <a:schemeClr val="tx2"/>
                </a:solidFill>
              </a:defRPr>
            </a:lvl1pPr>
          </a:lstStyle>
          <a:p>
            <a:pPr lvl="0"/>
            <a:endParaRPr lang="fr-FR" noProof="0" dirty="0"/>
          </a:p>
        </p:txBody>
      </p:sp>
      <p:sp>
        <p:nvSpPr>
          <p:cNvPr id="10" name="Espace réservé du texte 9">
            <a:extLst>
              <a:ext uri="{FF2B5EF4-FFF2-40B4-BE49-F238E27FC236}">
                <a16:creationId xmlns:a16="http://schemas.microsoft.com/office/drawing/2014/main" id="{7040D71D-C6F4-E744-BB1F-7C11BE9D8B18}"/>
              </a:ext>
            </a:extLst>
          </p:cNvPr>
          <p:cNvSpPr>
            <a:spLocks noGrp="1"/>
          </p:cNvSpPr>
          <p:nvPr>
            <p:ph type="body" sz="quarter" idx="16"/>
          </p:nvPr>
        </p:nvSpPr>
        <p:spPr>
          <a:xfrm>
            <a:off x="4742688" y="3064155"/>
            <a:ext cx="3998975" cy="221589"/>
          </a:xfrm>
        </p:spPr>
        <p:txBody>
          <a:bodyPr/>
          <a:lstStyle>
            <a:lvl1pPr marL="0" indent="0" algn="r">
              <a:buFont typeface="Arial" panose="020B0604020202020204" pitchFamily="34" charset="0"/>
              <a:buNone/>
              <a:defRPr sz="800">
                <a:solidFill>
                  <a:schemeClr val="tx1">
                    <a:lumMod val="75000"/>
                    <a:lumOff val="25000"/>
                  </a:schemeClr>
                </a:solidFill>
              </a:defRPr>
            </a:lvl1pPr>
          </a:lstStyle>
          <a:p>
            <a:endParaRPr lang="fr-FR" dirty="0"/>
          </a:p>
        </p:txBody>
      </p:sp>
      <p:sp>
        <p:nvSpPr>
          <p:cNvPr id="14" name="Espace réservé du texte 13">
            <a:extLst>
              <a:ext uri="{FF2B5EF4-FFF2-40B4-BE49-F238E27FC236}">
                <a16:creationId xmlns:a16="http://schemas.microsoft.com/office/drawing/2014/main" id="{E51B7EB6-30E0-DA49-9BCF-EE72BE4DDEE9}"/>
              </a:ext>
            </a:extLst>
          </p:cNvPr>
          <p:cNvSpPr>
            <a:spLocks noGrp="1"/>
          </p:cNvSpPr>
          <p:nvPr>
            <p:ph type="body" sz="quarter" idx="17"/>
          </p:nvPr>
        </p:nvSpPr>
        <p:spPr>
          <a:xfrm>
            <a:off x="411480" y="1151573"/>
            <a:ext cx="4231958" cy="788838"/>
          </a:xfrm>
        </p:spPr>
        <p:txBody>
          <a:bodyPr>
            <a:noAutofit/>
          </a:bodyPr>
          <a:lstStyle>
            <a:lvl1pPr marL="0" indent="0">
              <a:lnSpc>
                <a:spcPts val="1300"/>
              </a:lnSpc>
              <a:buFontTx/>
              <a:buNone/>
              <a:defRPr sz="1000">
                <a:solidFill>
                  <a:srgbClr val="745191"/>
                </a:solidFill>
              </a:defRPr>
            </a:lvl1pPr>
          </a:lstStyle>
          <a:p>
            <a:r>
              <a:rPr lang="fr-FR" dirty="0"/>
              <a:t>Modifier les styles du texte du masque</a:t>
            </a:r>
          </a:p>
        </p:txBody>
      </p:sp>
      <p:sp>
        <p:nvSpPr>
          <p:cNvPr id="7" name="Footer Placeholder 4">
            <a:extLst>
              <a:ext uri="{FF2B5EF4-FFF2-40B4-BE49-F238E27FC236}">
                <a16:creationId xmlns:a16="http://schemas.microsoft.com/office/drawing/2014/main" id="{1151AA86-A265-6D4F-8CD5-5DB54CDA12A7}"/>
              </a:ext>
            </a:extLst>
          </p:cNvPr>
          <p:cNvSpPr>
            <a:spLocks noGrp="1"/>
          </p:cNvSpPr>
          <p:nvPr>
            <p:ph type="ftr" sz="quarter" idx="18"/>
          </p:nvPr>
        </p:nvSpPr>
        <p:spPr>
          <a:xfrm>
            <a:off x="4384675" y="6415132"/>
            <a:ext cx="2860675" cy="365125"/>
          </a:xfrm>
        </p:spPr>
        <p:txBody>
          <a:bodyPr/>
          <a:lstStyle>
            <a:lvl1pPr algn="l">
              <a:defRPr sz="700">
                <a:solidFill>
                  <a:schemeClr val="tx1">
                    <a:lumMod val="75000"/>
                    <a:lumOff val="25000"/>
                  </a:schemeClr>
                </a:solidFill>
                <a:latin typeface="Titillium Web" pitchFamily="2" charset="77"/>
              </a:defRPr>
            </a:lvl1pPr>
          </a:lstStyle>
          <a:p>
            <a:pPr>
              <a:defRPr/>
            </a:pPr>
            <a:r>
              <a:rPr lang="fr-FR" dirty="0"/>
              <a:t>Titre de la présentation - Date</a:t>
            </a:r>
          </a:p>
        </p:txBody>
      </p:sp>
      <p:sp>
        <p:nvSpPr>
          <p:cNvPr id="8" name="Slide Number Placeholder 5">
            <a:extLst>
              <a:ext uri="{FF2B5EF4-FFF2-40B4-BE49-F238E27FC236}">
                <a16:creationId xmlns:a16="http://schemas.microsoft.com/office/drawing/2014/main" id="{7230C5A1-0356-2045-AEAA-938DFEA9F82C}"/>
              </a:ext>
            </a:extLst>
          </p:cNvPr>
          <p:cNvSpPr>
            <a:spLocks noGrp="1"/>
          </p:cNvSpPr>
          <p:nvPr>
            <p:ph type="sldNum" sz="quarter" idx="19"/>
          </p:nvPr>
        </p:nvSpPr>
        <p:spPr>
          <a:xfrm>
            <a:off x="8607425" y="6418263"/>
            <a:ext cx="439738" cy="365125"/>
          </a:xfrm>
        </p:spPr>
        <p:txBody>
          <a:bodyPr/>
          <a:lstStyle>
            <a:lvl1pPr>
              <a:defRPr sz="700">
                <a:solidFill>
                  <a:schemeClr val="tx1">
                    <a:lumMod val="75000"/>
                    <a:lumOff val="25000"/>
                  </a:schemeClr>
                </a:solidFill>
                <a:latin typeface="Titillium Web" pitchFamily="2" charset="77"/>
              </a:defRPr>
            </a:lvl1pPr>
          </a:lstStyle>
          <a:p>
            <a:pPr>
              <a:defRPr/>
            </a:pPr>
            <a:fld id="{F45F1B23-C4E4-1240-B9F9-10DDAFA922D8}" type="slidenum">
              <a:rPr lang="fr-FR"/>
              <a:pPr>
                <a:defRPr/>
              </a:pPr>
              <a:t>‹N°›</a:t>
            </a:fld>
            <a:endParaRPr lang="fr-FR" dirty="0"/>
          </a:p>
        </p:txBody>
      </p:sp>
    </p:spTree>
    <p:extLst>
      <p:ext uri="{BB962C8B-B14F-4D97-AF65-F5344CB8AC3E}">
        <p14:creationId xmlns:p14="http://schemas.microsoft.com/office/powerpoint/2010/main" val="251273131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5AB5E89A-A8D1-6F4B-9C16-C0A58E45B849}"/>
              </a:ext>
            </a:extLst>
          </p:cNvPr>
          <p:cNvSpPr>
            <a:spLocks noGrp="1"/>
          </p:cNvSpPr>
          <p:nvPr>
            <p:ph type="body" sz="quarter" idx="13"/>
          </p:nvPr>
        </p:nvSpPr>
        <p:spPr>
          <a:xfrm>
            <a:off x="2883626" y="2169994"/>
            <a:ext cx="5523995" cy="1610436"/>
          </a:xfrm>
        </p:spPr>
        <p:txBody>
          <a:bodyPr anchor="ctr"/>
          <a:lstStyle>
            <a:lvl1pPr marL="0" indent="0">
              <a:lnSpc>
                <a:spcPct val="100000"/>
              </a:lnSpc>
              <a:buFontTx/>
              <a:buNone/>
              <a:defRPr sz="9100" b="1" i="0">
                <a:solidFill>
                  <a:srgbClr val="80589C"/>
                </a:solidFill>
                <a:latin typeface="Titillium Web" pitchFamily="2" charset="77"/>
              </a:defRPr>
            </a:lvl1pPr>
          </a:lstStyle>
          <a:p>
            <a:endParaRPr lang="fr-FR" dirty="0"/>
          </a:p>
        </p:txBody>
      </p:sp>
      <p:sp>
        <p:nvSpPr>
          <p:cNvPr id="7" name="Footer Placeholder 4">
            <a:extLst>
              <a:ext uri="{FF2B5EF4-FFF2-40B4-BE49-F238E27FC236}">
                <a16:creationId xmlns:a16="http://schemas.microsoft.com/office/drawing/2014/main" id="{1151AA86-A265-6D4F-8CD5-5DB54CDA12A7}"/>
              </a:ext>
            </a:extLst>
          </p:cNvPr>
          <p:cNvSpPr>
            <a:spLocks noGrp="1"/>
          </p:cNvSpPr>
          <p:nvPr>
            <p:ph type="ftr" sz="quarter" idx="18"/>
          </p:nvPr>
        </p:nvSpPr>
        <p:spPr>
          <a:xfrm>
            <a:off x="4384675" y="6415132"/>
            <a:ext cx="2860675" cy="365125"/>
          </a:xfrm>
        </p:spPr>
        <p:txBody>
          <a:bodyPr/>
          <a:lstStyle>
            <a:lvl1pPr algn="l">
              <a:defRPr sz="700">
                <a:solidFill>
                  <a:schemeClr val="tx1">
                    <a:lumMod val="75000"/>
                    <a:lumOff val="25000"/>
                  </a:schemeClr>
                </a:solidFill>
                <a:latin typeface="Titillium Web" pitchFamily="2" charset="77"/>
              </a:defRPr>
            </a:lvl1pPr>
          </a:lstStyle>
          <a:p>
            <a:pPr>
              <a:defRPr/>
            </a:pPr>
            <a:r>
              <a:rPr lang="fr-FR" dirty="0"/>
              <a:t>Titre de la présentation - Date</a:t>
            </a:r>
          </a:p>
        </p:txBody>
      </p:sp>
      <p:sp>
        <p:nvSpPr>
          <p:cNvPr id="8" name="Slide Number Placeholder 5">
            <a:extLst>
              <a:ext uri="{FF2B5EF4-FFF2-40B4-BE49-F238E27FC236}">
                <a16:creationId xmlns:a16="http://schemas.microsoft.com/office/drawing/2014/main" id="{7230C5A1-0356-2045-AEAA-938DFEA9F82C}"/>
              </a:ext>
            </a:extLst>
          </p:cNvPr>
          <p:cNvSpPr>
            <a:spLocks noGrp="1"/>
          </p:cNvSpPr>
          <p:nvPr>
            <p:ph type="sldNum" sz="quarter" idx="19"/>
          </p:nvPr>
        </p:nvSpPr>
        <p:spPr>
          <a:xfrm>
            <a:off x="8607425" y="6418263"/>
            <a:ext cx="439738" cy="365125"/>
          </a:xfrm>
        </p:spPr>
        <p:txBody>
          <a:bodyPr/>
          <a:lstStyle>
            <a:lvl1pPr>
              <a:defRPr sz="700">
                <a:solidFill>
                  <a:schemeClr val="tx1">
                    <a:lumMod val="75000"/>
                    <a:lumOff val="25000"/>
                  </a:schemeClr>
                </a:solidFill>
                <a:latin typeface="Titillium Web" pitchFamily="2" charset="77"/>
              </a:defRPr>
            </a:lvl1pPr>
          </a:lstStyle>
          <a:p>
            <a:pPr>
              <a:defRPr/>
            </a:pPr>
            <a:fld id="{F45F1B23-C4E4-1240-B9F9-10DDAFA922D8}" type="slidenum">
              <a:rPr lang="fr-FR"/>
              <a:pPr>
                <a:defRPr/>
              </a:pPr>
              <a:t>‹N°›</a:t>
            </a:fld>
            <a:endParaRPr lang="fr-FR" dirty="0"/>
          </a:p>
        </p:txBody>
      </p:sp>
    </p:spTree>
    <p:extLst>
      <p:ext uri="{BB962C8B-B14F-4D97-AF65-F5344CB8AC3E}">
        <p14:creationId xmlns:p14="http://schemas.microsoft.com/office/powerpoint/2010/main" val="196796423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7B92805-B648-8748-9AD8-72A77501BEB7}"/>
              </a:ext>
            </a:extLst>
          </p:cNvPr>
          <p:cNvPicPr>
            <a:picLocks noChangeAspect="1"/>
          </p:cNvPicPr>
          <p:nvPr userDrawn="1"/>
        </p:nvPicPr>
        <p:blipFill>
          <a:blip r:embed="rId9"/>
          <a:stretch>
            <a:fillRect/>
          </a:stretch>
        </p:blipFill>
        <p:spPr>
          <a:xfrm>
            <a:off x="0" y="0"/>
            <a:ext cx="9144000" cy="6858000"/>
          </a:xfrm>
          <a:prstGeom prst="rect">
            <a:avLst/>
          </a:prstGeom>
        </p:spPr>
      </p:pic>
      <p:sp>
        <p:nvSpPr>
          <p:cNvPr id="1027" name="Title Placeholder 1">
            <a:extLst>
              <a:ext uri="{FF2B5EF4-FFF2-40B4-BE49-F238E27FC236}">
                <a16:creationId xmlns:a16="http://schemas.microsoft.com/office/drawing/2014/main" id="{B23C74D7-195E-6E43-8671-1F4B359A79EE}"/>
              </a:ext>
            </a:extLst>
          </p:cNvPr>
          <p:cNvSpPr>
            <a:spLocks noGrp="1" noChangeArrowheads="1"/>
          </p:cNvSpPr>
          <p:nvPr>
            <p:ph type="title"/>
          </p:nvPr>
        </p:nvSpPr>
        <p:spPr bwMode="auto">
          <a:xfrm>
            <a:off x="407988" y="450850"/>
            <a:ext cx="8412162"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fr-FR"/>
          </a:p>
        </p:txBody>
      </p:sp>
      <p:sp>
        <p:nvSpPr>
          <p:cNvPr id="1028" name="Text Placeholder 2">
            <a:extLst>
              <a:ext uri="{FF2B5EF4-FFF2-40B4-BE49-F238E27FC236}">
                <a16:creationId xmlns:a16="http://schemas.microsoft.com/office/drawing/2014/main" id="{2530F1B4-3440-5C4A-B1FC-7561D2E165EE}"/>
              </a:ext>
            </a:extLst>
          </p:cNvPr>
          <p:cNvSpPr>
            <a:spLocks noGrp="1" noChangeArrowheads="1"/>
          </p:cNvSpPr>
          <p:nvPr>
            <p:ph type="body" idx="1"/>
          </p:nvPr>
        </p:nvSpPr>
        <p:spPr bwMode="auto">
          <a:xfrm>
            <a:off x="407988" y="1858963"/>
            <a:ext cx="8412162"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
Deuxième niveau
Troisième niveau
Quatrième niveau
Cinquième niveau</a:t>
            </a:r>
            <a:endParaRPr lang="en-US" altLang="fr-FR"/>
          </a:p>
        </p:txBody>
      </p:sp>
      <p:sp>
        <p:nvSpPr>
          <p:cNvPr id="5" name="Footer Placeholder 4">
            <a:extLst>
              <a:ext uri="{FF2B5EF4-FFF2-40B4-BE49-F238E27FC236}">
                <a16:creationId xmlns:a16="http://schemas.microsoft.com/office/drawing/2014/main" id="{005E1634-6914-E646-9F2A-584DEBF75B7A}"/>
              </a:ext>
            </a:extLst>
          </p:cNvPr>
          <p:cNvSpPr>
            <a:spLocks noGrp="1"/>
          </p:cNvSpPr>
          <p:nvPr>
            <p:ph type="ftr" sz="quarter" idx="3"/>
          </p:nvPr>
        </p:nvSpPr>
        <p:spPr>
          <a:xfrm>
            <a:off x="4384800" y="6411919"/>
            <a:ext cx="2155050" cy="365125"/>
          </a:xfrm>
          <a:prstGeom prst="rect">
            <a:avLst/>
          </a:prstGeom>
        </p:spPr>
        <p:txBody>
          <a:bodyPr vert="horz" lIns="91440" tIns="45720" rIns="91440" bIns="45720" rtlCol="0" anchor="ctr"/>
          <a:lstStyle>
            <a:lvl1pPr algn="l">
              <a:defRPr sz="700" b="0" i="0">
                <a:solidFill>
                  <a:schemeClr val="tx1"/>
                </a:solidFill>
                <a:latin typeface="Titillium Web" pitchFamily="2" charset="77"/>
              </a:defRPr>
            </a:lvl1pPr>
          </a:lstStyle>
          <a:p>
            <a:pPr>
              <a:defRPr/>
            </a:pPr>
            <a:r>
              <a:rPr lang="fr-FR" dirty="0"/>
              <a:t>Titre de la présentation - Date</a:t>
            </a:r>
          </a:p>
        </p:txBody>
      </p:sp>
      <p:sp>
        <p:nvSpPr>
          <p:cNvPr id="6" name="Slide Number Placeholder 5">
            <a:extLst>
              <a:ext uri="{FF2B5EF4-FFF2-40B4-BE49-F238E27FC236}">
                <a16:creationId xmlns:a16="http://schemas.microsoft.com/office/drawing/2014/main" id="{15C82E61-9CA7-7647-9BF1-31AC45E0F9D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636">
                <a:solidFill>
                  <a:schemeClr val="tx1">
                    <a:tint val="75000"/>
                  </a:schemeClr>
                </a:solidFill>
              </a:defRPr>
            </a:lvl1pPr>
          </a:lstStyle>
          <a:p>
            <a:pPr>
              <a:defRPr/>
            </a:pPr>
            <a:fld id="{5F297C5B-FE41-1445-A425-23A912500931}"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58" r:id="rId3"/>
    <p:sldLayoutId id="2147483759" r:id="rId4"/>
    <p:sldLayoutId id="2147483760" r:id="rId5"/>
    <p:sldLayoutId id="2147483746" r:id="rId6"/>
    <p:sldLayoutId id="2147483761" r:id="rId7"/>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hf hdr="0" dt="0"/>
  <p:txStyles>
    <p:titleStyle>
      <a:lvl1pPr algn="l" defTabSz="484188" rtl="0" eaLnBrk="0" fontAlgn="base" hangingPunct="0">
        <a:lnSpc>
          <a:spcPts val="2275"/>
        </a:lnSpc>
        <a:spcBef>
          <a:spcPct val="0"/>
        </a:spcBef>
        <a:spcAft>
          <a:spcPct val="0"/>
        </a:spcAft>
        <a:defRPr sz="2600" b="1" kern="1200">
          <a:solidFill>
            <a:srgbClr val="745191"/>
          </a:solidFill>
          <a:latin typeface="Titillium Web" pitchFamily="2" charset="77"/>
          <a:ea typeface="+mj-ea"/>
          <a:cs typeface="+mj-cs"/>
        </a:defRPr>
      </a:lvl1pPr>
      <a:lvl2pPr algn="l" defTabSz="484188" rtl="0" eaLnBrk="0" fontAlgn="base" hangingPunct="0">
        <a:lnSpc>
          <a:spcPts val="2275"/>
        </a:lnSpc>
        <a:spcBef>
          <a:spcPct val="0"/>
        </a:spcBef>
        <a:spcAft>
          <a:spcPct val="0"/>
        </a:spcAft>
        <a:defRPr sz="2600" b="1">
          <a:solidFill>
            <a:srgbClr val="745191"/>
          </a:solidFill>
          <a:latin typeface="Titillium Web" pitchFamily="2" charset="77"/>
        </a:defRPr>
      </a:lvl2pPr>
      <a:lvl3pPr algn="l" defTabSz="484188" rtl="0" eaLnBrk="0" fontAlgn="base" hangingPunct="0">
        <a:lnSpc>
          <a:spcPts val="2275"/>
        </a:lnSpc>
        <a:spcBef>
          <a:spcPct val="0"/>
        </a:spcBef>
        <a:spcAft>
          <a:spcPct val="0"/>
        </a:spcAft>
        <a:defRPr sz="2600" b="1">
          <a:solidFill>
            <a:srgbClr val="745191"/>
          </a:solidFill>
          <a:latin typeface="Titillium Web" pitchFamily="2" charset="77"/>
        </a:defRPr>
      </a:lvl3pPr>
      <a:lvl4pPr algn="l" defTabSz="484188" rtl="0" eaLnBrk="0" fontAlgn="base" hangingPunct="0">
        <a:lnSpc>
          <a:spcPts val="2275"/>
        </a:lnSpc>
        <a:spcBef>
          <a:spcPct val="0"/>
        </a:spcBef>
        <a:spcAft>
          <a:spcPct val="0"/>
        </a:spcAft>
        <a:defRPr sz="2600" b="1">
          <a:solidFill>
            <a:srgbClr val="745191"/>
          </a:solidFill>
          <a:latin typeface="Titillium Web" pitchFamily="2" charset="77"/>
        </a:defRPr>
      </a:lvl4pPr>
      <a:lvl5pPr algn="l" defTabSz="484188" rtl="0" eaLnBrk="0" fontAlgn="base" hangingPunct="0">
        <a:lnSpc>
          <a:spcPts val="2275"/>
        </a:lnSpc>
        <a:spcBef>
          <a:spcPct val="0"/>
        </a:spcBef>
        <a:spcAft>
          <a:spcPct val="0"/>
        </a:spcAft>
        <a:defRPr sz="2600" b="1">
          <a:solidFill>
            <a:srgbClr val="745191"/>
          </a:solidFill>
          <a:latin typeface="Titillium Web" pitchFamily="2" charset="77"/>
        </a:defRPr>
      </a:lvl5pPr>
      <a:lvl6pPr marL="457200" algn="l" defTabSz="484188" rtl="0" fontAlgn="base">
        <a:lnSpc>
          <a:spcPts val="2275"/>
        </a:lnSpc>
        <a:spcBef>
          <a:spcPct val="0"/>
        </a:spcBef>
        <a:spcAft>
          <a:spcPct val="0"/>
        </a:spcAft>
        <a:defRPr sz="2600" b="1">
          <a:solidFill>
            <a:srgbClr val="745191"/>
          </a:solidFill>
          <a:latin typeface="Titillium Web" pitchFamily="2" charset="77"/>
        </a:defRPr>
      </a:lvl6pPr>
      <a:lvl7pPr marL="914400" algn="l" defTabSz="484188" rtl="0" fontAlgn="base">
        <a:lnSpc>
          <a:spcPts val="2275"/>
        </a:lnSpc>
        <a:spcBef>
          <a:spcPct val="0"/>
        </a:spcBef>
        <a:spcAft>
          <a:spcPct val="0"/>
        </a:spcAft>
        <a:defRPr sz="2600" b="1">
          <a:solidFill>
            <a:srgbClr val="745191"/>
          </a:solidFill>
          <a:latin typeface="Titillium Web" pitchFamily="2" charset="77"/>
        </a:defRPr>
      </a:lvl7pPr>
      <a:lvl8pPr marL="1371600" algn="l" defTabSz="484188" rtl="0" fontAlgn="base">
        <a:lnSpc>
          <a:spcPts val="2275"/>
        </a:lnSpc>
        <a:spcBef>
          <a:spcPct val="0"/>
        </a:spcBef>
        <a:spcAft>
          <a:spcPct val="0"/>
        </a:spcAft>
        <a:defRPr sz="2600" b="1">
          <a:solidFill>
            <a:srgbClr val="745191"/>
          </a:solidFill>
          <a:latin typeface="Titillium Web" pitchFamily="2" charset="77"/>
        </a:defRPr>
      </a:lvl8pPr>
      <a:lvl9pPr marL="1828800" algn="l" defTabSz="484188" rtl="0" fontAlgn="base">
        <a:lnSpc>
          <a:spcPts val="2275"/>
        </a:lnSpc>
        <a:spcBef>
          <a:spcPct val="0"/>
        </a:spcBef>
        <a:spcAft>
          <a:spcPct val="0"/>
        </a:spcAft>
        <a:defRPr sz="2600" b="1">
          <a:solidFill>
            <a:srgbClr val="745191"/>
          </a:solidFill>
          <a:latin typeface="Titillium Web" pitchFamily="2" charset="77"/>
        </a:defRPr>
      </a:lvl9pPr>
    </p:titleStyle>
    <p:bodyStyle>
      <a:lvl1pPr marL="120650" indent="-120650" algn="l" defTabSz="484188" rtl="0" eaLnBrk="0" fontAlgn="base" hangingPunct="0">
        <a:lnSpc>
          <a:spcPct val="90000"/>
        </a:lnSpc>
        <a:spcBef>
          <a:spcPts val="525"/>
        </a:spcBef>
        <a:spcAft>
          <a:spcPct val="0"/>
        </a:spcAft>
        <a:buClr>
          <a:schemeClr val="tx2"/>
        </a:buClr>
        <a:buSzPct val="100000"/>
        <a:buBlip>
          <a:blip r:embed="rId10"/>
        </a:buBlip>
        <a:defRPr sz="1000" kern="1200">
          <a:solidFill>
            <a:srgbClr val="404040"/>
          </a:solidFill>
          <a:latin typeface="Titillium Web" pitchFamily="2" charset="77"/>
          <a:ea typeface="+mn-ea"/>
          <a:cs typeface="+mn-cs"/>
        </a:defRPr>
      </a:lvl1pPr>
      <a:lvl2pPr marL="363538" indent="-120650" algn="l" defTabSz="484188" rtl="0" eaLnBrk="0" fontAlgn="base" hangingPunct="0">
        <a:lnSpc>
          <a:spcPct val="90000"/>
        </a:lnSpc>
        <a:spcBef>
          <a:spcPts val="263"/>
        </a:spcBef>
        <a:spcAft>
          <a:spcPct val="0"/>
        </a:spcAft>
        <a:buFont typeface="Arial" panose="020B0604020202020204" pitchFamily="34" charset="0"/>
        <a:buChar char="•"/>
        <a:defRPr sz="1200" kern="1200">
          <a:solidFill>
            <a:schemeClr val="tx1"/>
          </a:solidFill>
          <a:latin typeface="+mn-lt"/>
          <a:ea typeface="+mn-ea"/>
          <a:cs typeface="+mn-cs"/>
        </a:defRPr>
      </a:lvl2pPr>
      <a:lvl3pPr marL="604838" indent="-120650" algn="l" defTabSz="484188" rtl="0" eaLnBrk="0" fontAlgn="base" hangingPunct="0">
        <a:lnSpc>
          <a:spcPct val="90000"/>
        </a:lnSpc>
        <a:spcBef>
          <a:spcPts val="263"/>
        </a:spcBef>
        <a:spcAft>
          <a:spcPct val="0"/>
        </a:spcAft>
        <a:buFont typeface="Arial" panose="020B0604020202020204" pitchFamily="34" charset="0"/>
        <a:buChar char="•"/>
        <a:defRPr sz="1000" kern="1200">
          <a:solidFill>
            <a:schemeClr val="tx1"/>
          </a:solidFill>
          <a:latin typeface="+mn-lt"/>
          <a:ea typeface="+mn-ea"/>
          <a:cs typeface="+mn-cs"/>
        </a:defRPr>
      </a:lvl3pPr>
      <a:lvl4pPr marL="847725" indent="-120650" algn="l" defTabSz="484188" rtl="0" eaLnBrk="0" fontAlgn="base" hangingPunct="0">
        <a:lnSpc>
          <a:spcPct val="90000"/>
        </a:lnSpc>
        <a:spcBef>
          <a:spcPts val="263"/>
        </a:spcBef>
        <a:spcAft>
          <a:spcPct val="0"/>
        </a:spcAft>
        <a:buFont typeface="Arial" panose="020B0604020202020204" pitchFamily="34" charset="0"/>
        <a:buChar char="•"/>
        <a:defRPr sz="900" kern="1200">
          <a:solidFill>
            <a:schemeClr val="tx1"/>
          </a:solidFill>
          <a:latin typeface="+mn-lt"/>
          <a:ea typeface="+mn-ea"/>
          <a:cs typeface="+mn-cs"/>
        </a:defRPr>
      </a:lvl4pPr>
      <a:lvl5pPr marL="1090613" indent="-120650" algn="l" defTabSz="484188" rtl="0" eaLnBrk="0" fontAlgn="base" hangingPunct="0">
        <a:lnSpc>
          <a:spcPct val="90000"/>
        </a:lnSpc>
        <a:spcBef>
          <a:spcPts val="263"/>
        </a:spcBef>
        <a:spcAft>
          <a:spcPct val="0"/>
        </a:spcAft>
        <a:buFont typeface="Arial" panose="020B0604020202020204" pitchFamily="34" charset="0"/>
        <a:buChar char="•"/>
        <a:defRPr sz="900" kern="1200">
          <a:solidFill>
            <a:schemeClr val="tx1"/>
          </a:solidFill>
          <a:latin typeface="+mn-lt"/>
          <a:ea typeface="+mn-ea"/>
          <a:cs typeface="+mn-cs"/>
        </a:defRPr>
      </a:lvl5pPr>
      <a:lvl6pPr marL="1333730" indent="-121248" algn="l" defTabSz="484993" rtl="0" eaLnBrk="1" latinLnBrk="0" hangingPunct="1">
        <a:lnSpc>
          <a:spcPct val="90000"/>
        </a:lnSpc>
        <a:spcBef>
          <a:spcPts val="265"/>
        </a:spcBef>
        <a:buFont typeface="Arial" panose="020B0604020202020204" pitchFamily="34" charset="0"/>
        <a:buChar char="•"/>
        <a:defRPr sz="955" kern="1200">
          <a:solidFill>
            <a:schemeClr val="tx1"/>
          </a:solidFill>
          <a:latin typeface="+mn-lt"/>
          <a:ea typeface="+mn-ea"/>
          <a:cs typeface="+mn-cs"/>
        </a:defRPr>
      </a:lvl6pPr>
      <a:lvl7pPr marL="1576226" indent="-121248" algn="l" defTabSz="484993" rtl="0" eaLnBrk="1" latinLnBrk="0" hangingPunct="1">
        <a:lnSpc>
          <a:spcPct val="90000"/>
        </a:lnSpc>
        <a:spcBef>
          <a:spcPts val="265"/>
        </a:spcBef>
        <a:buFont typeface="Arial" panose="020B0604020202020204" pitchFamily="34" charset="0"/>
        <a:buChar char="•"/>
        <a:defRPr sz="955" kern="1200">
          <a:solidFill>
            <a:schemeClr val="tx1"/>
          </a:solidFill>
          <a:latin typeface="+mn-lt"/>
          <a:ea typeface="+mn-ea"/>
          <a:cs typeface="+mn-cs"/>
        </a:defRPr>
      </a:lvl7pPr>
      <a:lvl8pPr marL="1818723" indent="-121248" algn="l" defTabSz="484993" rtl="0" eaLnBrk="1" latinLnBrk="0" hangingPunct="1">
        <a:lnSpc>
          <a:spcPct val="90000"/>
        </a:lnSpc>
        <a:spcBef>
          <a:spcPts val="265"/>
        </a:spcBef>
        <a:buFont typeface="Arial" panose="020B0604020202020204" pitchFamily="34" charset="0"/>
        <a:buChar char="•"/>
        <a:defRPr sz="955" kern="1200">
          <a:solidFill>
            <a:schemeClr val="tx1"/>
          </a:solidFill>
          <a:latin typeface="+mn-lt"/>
          <a:ea typeface="+mn-ea"/>
          <a:cs typeface="+mn-cs"/>
        </a:defRPr>
      </a:lvl8pPr>
      <a:lvl9pPr marL="2061219" indent="-121248" algn="l" defTabSz="484993" rtl="0" eaLnBrk="1" latinLnBrk="0" hangingPunct="1">
        <a:lnSpc>
          <a:spcPct val="90000"/>
        </a:lnSpc>
        <a:spcBef>
          <a:spcPts val="265"/>
        </a:spcBef>
        <a:buFont typeface="Arial" panose="020B0604020202020204" pitchFamily="34" charset="0"/>
        <a:buChar char="•"/>
        <a:defRPr sz="955" kern="1200">
          <a:solidFill>
            <a:schemeClr val="tx1"/>
          </a:solidFill>
          <a:latin typeface="+mn-lt"/>
          <a:ea typeface="+mn-ea"/>
          <a:cs typeface="+mn-cs"/>
        </a:defRPr>
      </a:lvl9pPr>
    </p:bodyStyle>
    <p:otherStyle>
      <a:defPPr>
        <a:defRPr lang="en-US"/>
      </a:defPPr>
      <a:lvl1pPr marL="0" algn="l" defTabSz="484993" rtl="0" eaLnBrk="1" latinLnBrk="0" hangingPunct="1">
        <a:defRPr sz="955" kern="1200">
          <a:solidFill>
            <a:schemeClr val="tx1"/>
          </a:solidFill>
          <a:latin typeface="+mn-lt"/>
          <a:ea typeface="+mn-ea"/>
          <a:cs typeface="+mn-cs"/>
        </a:defRPr>
      </a:lvl1pPr>
      <a:lvl2pPr marL="242496" algn="l" defTabSz="484993" rtl="0" eaLnBrk="1" latinLnBrk="0" hangingPunct="1">
        <a:defRPr sz="955" kern="1200">
          <a:solidFill>
            <a:schemeClr val="tx1"/>
          </a:solidFill>
          <a:latin typeface="+mn-lt"/>
          <a:ea typeface="+mn-ea"/>
          <a:cs typeface="+mn-cs"/>
        </a:defRPr>
      </a:lvl2pPr>
      <a:lvl3pPr marL="484993" algn="l" defTabSz="484993" rtl="0" eaLnBrk="1" latinLnBrk="0" hangingPunct="1">
        <a:defRPr sz="955" kern="1200">
          <a:solidFill>
            <a:schemeClr val="tx1"/>
          </a:solidFill>
          <a:latin typeface="+mn-lt"/>
          <a:ea typeface="+mn-ea"/>
          <a:cs typeface="+mn-cs"/>
        </a:defRPr>
      </a:lvl3pPr>
      <a:lvl4pPr marL="727489" algn="l" defTabSz="484993" rtl="0" eaLnBrk="1" latinLnBrk="0" hangingPunct="1">
        <a:defRPr sz="955" kern="1200">
          <a:solidFill>
            <a:schemeClr val="tx1"/>
          </a:solidFill>
          <a:latin typeface="+mn-lt"/>
          <a:ea typeface="+mn-ea"/>
          <a:cs typeface="+mn-cs"/>
        </a:defRPr>
      </a:lvl4pPr>
      <a:lvl5pPr marL="969985" algn="l" defTabSz="484993" rtl="0" eaLnBrk="1" latinLnBrk="0" hangingPunct="1">
        <a:defRPr sz="955" kern="1200">
          <a:solidFill>
            <a:schemeClr val="tx1"/>
          </a:solidFill>
          <a:latin typeface="+mn-lt"/>
          <a:ea typeface="+mn-ea"/>
          <a:cs typeface="+mn-cs"/>
        </a:defRPr>
      </a:lvl5pPr>
      <a:lvl6pPr marL="1212482" algn="l" defTabSz="484993" rtl="0" eaLnBrk="1" latinLnBrk="0" hangingPunct="1">
        <a:defRPr sz="955" kern="1200">
          <a:solidFill>
            <a:schemeClr val="tx1"/>
          </a:solidFill>
          <a:latin typeface="+mn-lt"/>
          <a:ea typeface="+mn-ea"/>
          <a:cs typeface="+mn-cs"/>
        </a:defRPr>
      </a:lvl6pPr>
      <a:lvl7pPr marL="1454978" algn="l" defTabSz="484993" rtl="0" eaLnBrk="1" latinLnBrk="0" hangingPunct="1">
        <a:defRPr sz="955" kern="1200">
          <a:solidFill>
            <a:schemeClr val="tx1"/>
          </a:solidFill>
          <a:latin typeface="+mn-lt"/>
          <a:ea typeface="+mn-ea"/>
          <a:cs typeface="+mn-cs"/>
        </a:defRPr>
      </a:lvl7pPr>
      <a:lvl8pPr marL="1697475" algn="l" defTabSz="484993" rtl="0" eaLnBrk="1" latinLnBrk="0" hangingPunct="1">
        <a:defRPr sz="955" kern="1200">
          <a:solidFill>
            <a:schemeClr val="tx1"/>
          </a:solidFill>
          <a:latin typeface="+mn-lt"/>
          <a:ea typeface="+mn-ea"/>
          <a:cs typeface="+mn-cs"/>
        </a:defRPr>
      </a:lvl8pPr>
      <a:lvl9pPr marL="1939971" algn="l" defTabSz="484993" rtl="0" eaLnBrk="1" latinLnBrk="0" hangingPunct="1">
        <a:defRPr sz="95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85EC77-2944-3043-819F-1BC29AD7A898}"/>
              </a:ext>
            </a:extLst>
          </p:cNvPr>
          <p:cNvSpPr/>
          <p:nvPr/>
        </p:nvSpPr>
        <p:spPr>
          <a:xfrm>
            <a:off x="-1588" y="1147763"/>
            <a:ext cx="9145588" cy="5710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Rectangle 17">
            <a:extLst>
              <a:ext uri="{FF2B5EF4-FFF2-40B4-BE49-F238E27FC236}">
                <a16:creationId xmlns:a16="http://schemas.microsoft.com/office/drawing/2014/main" id="{F6722587-5515-FB44-B553-3CD056B58AA8}"/>
              </a:ext>
            </a:extLst>
          </p:cNvPr>
          <p:cNvSpPr/>
          <p:nvPr/>
        </p:nvSpPr>
        <p:spPr>
          <a:xfrm>
            <a:off x="6350" y="1414462"/>
            <a:ext cx="9144000" cy="5443537"/>
          </a:xfrm>
          <a:prstGeom prst="rect">
            <a:avLst/>
          </a:prstGeom>
          <a:solidFill>
            <a:srgbClr val="745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Espace réservé du contenu 16">
            <a:extLst>
              <a:ext uri="{FF2B5EF4-FFF2-40B4-BE49-F238E27FC236}">
                <a16:creationId xmlns:a16="http://schemas.microsoft.com/office/drawing/2014/main" id="{D98BE16F-109A-1146-AC1C-15A842D89749}"/>
              </a:ext>
            </a:extLst>
          </p:cNvPr>
          <p:cNvSpPr>
            <a:spLocks noGrp="1"/>
          </p:cNvSpPr>
          <p:nvPr>
            <p:ph type="subTitle" idx="1"/>
          </p:nvPr>
        </p:nvSpPr>
        <p:spPr>
          <a:xfrm>
            <a:off x="1707180" y="2314330"/>
            <a:ext cx="6748923" cy="1981898"/>
          </a:xfrm>
        </p:spPr>
        <p:txBody>
          <a:bodyPr/>
          <a:lstStyle/>
          <a:p>
            <a:pPr algn="ctr"/>
            <a:r>
              <a:rPr lang="fr-FR" sz="6600" b="1" dirty="0"/>
              <a:t>EXPO YAB</a:t>
            </a:r>
          </a:p>
          <a:p>
            <a:pPr algn="ctr"/>
            <a:r>
              <a:rPr lang="fr-FR" sz="6600" b="1" dirty="0"/>
              <a:t>Laudato Si’</a:t>
            </a:r>
          </a:p>
          <a:p>
            <a:pPr algn="ctr"/>
            <a:r>
              <a:rPr lang="fr-FR" sz="6600" b="1" dirty="0"/>
              <a:t>Fresque du climat</a:t>
            </a:r>
          </a:p>
          <a:p>
            <a:pPr algn="ctr"/>
            <a:r>
              <a:rPr lang="fr-FR" sz="2400" b="1" dirty="0">
                <a:latin typeface="Titillium Web"/>
              </a:rPr>
              <a:t>Webconférence du 16 Juin 2020</a:t>
            </a:r>
            <a:r>
              <a:rPr lang="fr-FR" sz="6600" b="1" dirty="0"/>
              <a:t> </a:t>
            </a:r>
          </a:p>
        </p:txBody>
      </p:sp>
      <p:sp>
        <p:nvSpPr>
          <p:cNvPr id="17413" name="Freeform 15">
            <a:extLst>
              <a:ext uri="{FF2B5EF4-FFF2-40B4-BE49-F238E27FC236}">
                <a16:creationId xmlns:a16="http://schemas.microsoft.com/office/drawing/2014/main" id="{5BC99043-772B-9B44-97DE-73CB402CDFD8}"/>
              </a:ext>
            </a:extLst>
          </p:cNvPr>
          <p:cNvSpPr>
            <a:spLocks/>
          </p:cNvSpPr>
          <p:nvPr/>
        </p:nvSpPr>
        <p:spPr bwMode="auto">
          <a:xfrm>
            <a:off x="6350" y="3609975"/>
            <a:ext cx="1687513" cy="577850"/>
          </a:xfrm>
          <a:custGeom>
            <a:avLst/>
            <a:gdLst>
              <a:gd name="T0" fmla="*/ 2147483646 w 486"/>
              <a:gd name="T1" fmla="*/ 0 h 166"/>
              <a:gd name="T2" fmla="*/ 2147483646 w 486"/>
              <a:gd name="T3" fmla="*/ 2147483646 h 166"/>
              <a:gd name="T4" fmla="*/ 2147483646 w 486"/>
              <a:gd name="T5" fmla="*/ 2147483646 h 166"/>
              <a:gd name="T6" fmla="*/ 2147483646 w 486"/>
              <a:gd name="T7" fmla="*/ 2147483646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2147483646 w 486"/>
              <a:gd name="T27" fmla="*/ 2147483646 h 166"/>
              <a:gd name="T28" fmla="*/ 0 w 486"/>
              <a:gd name="T29" fmla="*/ 2147483646 h 166"/>
              <a:gd name="T30" fmla="*/ 2147483646 w 486"/>
              <a:gd name="T31" fmla="*/ 2147483646 h 166"/>
              <a:gd name="T32" fmla="*/ 2147483646 w 486"/>
              <a:gd name="T33" fmla="*/ 2147483646 h 166"/>
              <a:gd name="T34" fmla="*/ 2147483646 w 486"/>
              <a:gd name="T35" fmla="*/ 2147483646 h 166"/>
              <a:gd name="T36" fmla="*/ 2147483646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47483646 h 166"/>
              <a:gd name="T74" fmla="*/ 2147483646 w 486"/>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pic>
        <p:nvPicPr>
          <p:cNvPr id="3" name="Image 2">
            <a:extLst>
              <a:ext uri="{FF2B5EF4-FFF2-40B4-BE49-F238E27FC236}">
                <a16:creationId xmlns:a16="http://schemas.microsoft.com/office/drawing/2014/main" id="{3EC89D9C-9175-854C-B800-6BE1205B46ED}"/>
              </a:ext>
            </a:extLst>
          </p:cNvPr>
          <p:cNvPicPr>
            <a:picLocks noChangeAspect="1"/>
          </p:cNvPicPr>
          <p:nvPr/>
        </p:nvPicPr>
        <p:blipFill rotWithShape="1">
          <a:blip r:embed="rId2"/>
          <a:srcRect b="74709"/>
          <a:stretch/>
        </p:blipFill>
        <p:spPr>
          <a:xfrm>
            <a:off x="0" y="0"/>
            <a:ext cx="9144000" cy="17344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p:txBody>
          <a:bodyPr/>
          <a:lstStyle/>
          <a:p>
            <a:r>
              <a:rPr lang="fr-FR" dirty="0"/>
              <a:t>COPIL Evènement Public Chrétien – 07 Novembre 2019</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2</a:t>
            </a:fld>
            <a:endParaRPr lang="fr-FR" dirty="0"/>
          </a:p>
        </p:txBody>
      </p:sp>
      <p:sp>
        <p:nvSpPr>
          <p:cNvPr id="5" name="Espace réservé du texte 4">
            <a:extLst>
              <a:ext uri="{FF2B5EF4-FFF2-40B4-BE49-F238E27FC236}">
                <a16:creationId xmlns:a16="http://schemas.microsoft.com/office/drawing/2014/main" id="{4FE8F532-F9B6-412F-8428-9D765D92362C}"/>
              </a:ext>
            </a:extLst>
          </p:cNvPr>
          <p:cNvSpPr>
            <a:spLocks noGrp="1"/>
          </p:cNvSpPr>
          <p:nvPr>
            <p:ph type="body" sz="quarter" idx="20"/>
          </p:nvPr>
        </p:nvSpPr>
        <p:spPr/>
        <p:txBody>
          <a:bodyPr/>
          <a:lstStyle/>
          <a:p>
            <a:endParaRPr lang="fr-CA"/>
          </a:p>
        </p:txBody>
      </p:sp>
      <p:pic>
        <p:nvPicPr>
          <p:cNvPr id="7" name="Image 6">
            <a:extLst>
              <a:ext uri="{FF2B5EF4-FFF2-40B4-BE49-F238E27FC236}">
                <a16:creationId xmlns:a16="http://schemas.microsoft.com/office/drawing/2014/main" id="{5EF4C9C1-537F-4B2D-8E4B-7CF54C97CEF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8568" y="240632"/>
            <a:ext cx="7362714" cy="4277879"/>
          </a:xfrm>
          <a:prstGeom prst="rect">
            <a:avLst/>
          </a:prstGeom>
          <a:noFill/>
          <a:ln>
            <a:noFill/>
          </a:ln>
        </p:spPr>
      </p:pic>
      <p:sp>
        <p:nvSpPr>
          <p:cNvPr id="6" name="ZoneTexte 5">
            <a:extLst>
              <a:ext uri="{FF2B5EF4-FFF2-40B4-BE49-F238E27FC236}">
                <a16:creationId xmlns:a16="http://schemas.microsoft.com/office/drawing/2014/main" id="{E661FDDE-00E3-43FB-B6D8-A9C1D63A5759}"/>
              </a:ext>
            </a:extLst>
          </p:cNvPr>
          <p:cNvSpPr txBox="1"/>
          <p:nvPr/>
        </p:nvSpPr>
        <p:spPr>
          <a:xfrm>
            <a:off x="881704" y="4518511"/>
            <a:ext cx="7459578" cy="1938992"/>
          </a:xfrm>
          <a:prstGeom prst="rect">
            <a:avLst/>
          </a:prstGeom>
          <a:noFill/>
        </p:spPr>
        <p:txBody>
          <a:bodyPr wrap="square" rtlCol="0">
            <a:spAutoFit/>
          </a:bodyPr>
          <a:lstStyle/>
          <a:p>
            <a:r>
              <a:rPr lang="fr-FR" b="1" dirty="0"/>
              <a:t>« La prévision de l’impact sur l’environnement des initiatives et des projets requiert des processus politiques transparents et soumis au dialogue… Mais à la table de discussion, les habitants locaux doivent avoir une place privilégiée, eux qui se demandent ce qu’ils veulent pour eux et pour leurs enfants, et qui peuvent considérer les objectifs qui transcendent l’intérêt économique immédiat »</a:t>
            </a:r>
            <a:r>
              <a:rPr lang="fr-FR" dirty="0"/>
              <a:t>. Pape François, LS 182 – 183.</a:t>
            </a:r>
            <a:endParaRPr lang="fr-CA" dirty="0"/>
          </a:p>
          <a:p>
            <a:endParaRPr lang="fr-CA" sz="1200" dirty="0"/>
          </a:p>
        </p:txBody>
      </p:sp>
    </p:spTree>
    <p:extLst>
      <p:ext uri="{BB962C8B-B14F-4D97-AF65-F5344CB8AC3E}">
        <p14:creationId xmlns:p14="http://schemas.microsoft.com/office/powerpoint/2010/main" val="272479376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2"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edg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2"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p:txBody>
          <a:bodyPr/>
          <a:lstStyle/>
          <a:p>
            <a:r>
              <a:rPr lang="fr-FR" dirty="0"/>
              <a:t>COPIL Evènement Public Chrétien – 07 Novembre 2019</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3</a:t>
            </a:fld>
            <a:endParaRPr lang="fr-FR" dirty="0"/>
          </a:p>
        </p:txBody>
      </p:sp>
      <p:sp>
        <p:nvSpPr>
          <p:cNvPr id="5" name="Espace réservé du texte 4">
            <a:extLst>
              <a:ext uri="{FF2B5EF4-FFF2-40B4-BE49-F238E27FC236}">
                <a16:creationId xmlns:a16="http://schemas.microsoft.com/office/drawing/2014/main" id="{4FE8F532-F9B6-412F-8428-9D765D92362C}"/>
              </a:ext>
            </a:extLst>
          </p:cNvPr>
          <p:cNvSpPr>
            <a:spLocks noGrp="1"/>
          </p:cNvSpPr>
          <p:nvPr>
            <p:ph type="body" sz="quarter" idx="20"/>
          </p:nvPr>
        </p:nvSpPr>
        <p:spPr/>
        <p:txBody>
          <a:bodyPr/>
          <a:lstStyle/>
          <a:p>
            <a:endParaRPr lang="fr-CA"/>
          </a:p>
        </p:txBody>
      </p:sp>
      <p:sp>
        <p:nvSpPr>
          <p:cNvPr id="6" name="ZoneTexte 5">
            <a:extLst>
              <a:ext uri="{FF2B5EF4-FFF2-40B4-BE49-F238E27FC236}">
                <a16:creationId xmlns:a16="http://schemas.microsoft.com/office/drawing/2014/main" id="{E661FDDE-00E3-43FB-B6D8-A9C1D63A5759}"/>
              </a:ext>
            </a:extLst>
          </p:cNvPr>
          <p:cNvSpPr txBox="1"/>
          <p:nvPr/>
        </p:nvSpPr>
        <p:spPr>
          <a:xfrm>
            <a:off x="320841" y="4352224"/>
            <a:ext cx="8726321" cy="2215991"/>
          </a:xfrm>
          <a:prstGeom prst="rect">
            <a:avLst/>
          </a:prstGeom>
          <a:noFill/>
        </p:spPr>
        <p:txBody>
          <a:bodyPr wrap="square" rtlCol="0">
            <a:spAutoFit/>
          </a:bodyPr>
          <a:lstStyle/>
          <a:p>
            <a:r>
              <a:rPr lang="fr-FR" b="1" dirty="0"/>
              <a:t>« Il y a, avec le patrimoine naturel, un patrimoine historique, artistique et culturel, également menacé. Il fait partie de l’identité commune d’un lieu et il est une base pour construire une ville habitable. Il ne s’agit pas de détruire, ni de créer de nouvelles villes soi-disant plus écologiques, où il ne fait pas toujours bon vivre. Il faut prendre en compte l’histoire, la culture et l’architecture d’un lieu, en maintenant son identité originale. Voilà pourquoi l’écologie suppose aussi la préservation des richesses culturelles de l’humanité au sens le plus large du terme ». Pape François, LS 143.</a:t>
            </a:r>
            <a:endParaRPr lang="fr-CA" dirty="0"/>
          </a:p>
          <a:p>
            <a:endParaRPr lang="fr-CA" sz="1200" dirty="0"/>
          </a:p>
        </p:txBody>
      </p:sp>
      <p:pic>
        <p:nvPicPr>
          <p:cNvPr id="8" name="Image 7">
            <a:extLst>
              <a:ext uri="{FF2B5EF4-FFF2-40B4-BE49-F238E27FC236}">
                <a16:creationId xmlns:a16="http://schemas.microsoft.com/office/drawing/2014/main" id="{41D6CF5D-89B8-40D6-B978-FDECA2441A3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6903" y="26635"/>
            <a:ext cx="7764379" cy="4234951"/>
          </a:xfrm>
          <a:prstGeom prst="rect">
            <a:avLst/>
          </a:prstGeom>
          <a:noFill/>
          <a:ln>
            <a:noFill/>
          </a:ln>
        </p:spPr>
      </p:pic>
    </p:spTree>
    <p:extLst>
      <p:ext uri="{BB962C8B-B14F-4D97-AF65-F5344CB8AC3E}">
        <p14:creationId xmlns:p14="http://schemas.microsoft.com/office/powerpoint/2010/main" val="6685781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edg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p:txBody>
          <a:bodyPr/>
          <a:lstStyle/>
          <a:p>
            <a:r>
              <a:rPr lang="fr-FR" dirty="0"/>
              <a:t>COPIL Evènement Public Chrétien – 07 Novembre 2019</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4</a:t>
            </a:fld>
            <a:endParaRPr lang="fr-FR" dirty="0"/>
          </a:p>
        </p:txBody>
      </p:sp>
      <p:sp>
        <p:nvSpPr>
          <p:cNvPr id="5" name="Espace réservé du texte 4">
            <a:extLst>
              <a:ext uri="{FF2B5EF4-FFF2-40B4-BE49-F238E27FC236}">
                <a16:creationId xmlns:a16="http://schemas.microsoft.com/office/drawing/2014/main" id="{4FE8F532-F9B6-412F-8428-9D765D92362C}"/>
              </a:ext>
            </a:extLst>
          </p:cNvPr>
          <p:cNvSpPr>
            <a:spLocks noGrp="1"/>
          </p:cNvSpPr>
          <p:nvPr>
            <p:ph type="body" sz="quarter" idx="20"/>
          </p:nvPr>
        </p:nvSpPr>
        <p:spPr/>
        <p:txBody>
          <a:bodyPr/>
          <a:lstStyle/>
          <a:p>
            <a:endParaRPr lang="fr-CA"/>
          </a:p>
        </p:txBody>
      </p:sp>
      <p:sp>
        <p:nvSpPr>
          <p:cNvPr id="6" name="ZoneTexte 5">
            <a:extLst>
              <a:ext uri="{FF2B5EF4-FFF2-40B4-BE49-F238E27FC236}">
                <a16:creationId xmlns:a16="http://schemas.microsoft.com/office/drawing/2014/main" id="{E661FDDE-00E3-43FB-B6D8-A9C1D63A5759}"/>
              </a:ext>
            </a:extLst>
          </p:cNvPr>
          <p:cNvSpPr txBox="1"/>
          <p:nvPr/>
        </p:nvSpPr>
        <p:spPr>
          <a:xfrm>
            <a:off x="417679" y="4464519"/>
            <a:ext cx="8726321" cy="1661993"/>
          </a:xfrm>
          <a:prstGeom prst="rect">
            <a:avLst/>
          </a:prstGeom>
          <a:noFill/>
        </p:spPr>
        <p:txBody>
          <a:bodyPr wrap="square" rtlCol="0">
            <a:spAutoFit/>
          </a:bodyPr>
          <a:lstStyle/>
          <a:p>
            <a:r>
              <a:rPr lang="fr-FR" b="1" dirty="0"/>
              <a:t>« Si nous nous approchons de la nature et de l’environnement sans cette ouverture à l’étonnement et à l’émerveillement, si nous ne parlons plus le langage de la fraternité et de la beauté dans notre relation avec le monde, nos attitudes seront celles du dominateur, du consommateur ou du pur exploiteur de ressources, incapable de fixer des limites à ses intérêts immédiats. » Pape François, LS 11.</a:t>
            </a:r>
            <a:endParaRPr lang="fr-CA" dirty="0"/>
          </a:p>
          <a:p>
            <a:endParaRPr lang="fr-CA" sz="1200" dirty="0"/>
          </a:p>
        </p:txBody>
      </p:sp>
      <p:pic>
        <p:nvPicPr>
          <p:cNvPr id="7" name="Image 6">
            <a:extLst>
              <a:ext uri="{FF2B5EF4-FFF2-40B4-BE49-F238E27FC236}">
                <a16:creationId xmlns:a16="http://schemas.microsoft.com/office/drawing/2014/main" id="{3018522E-BE43-4665-972E-3CFFACCAD40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7679" y="112295"/>
            <a:ext cx="8189746" cy="4352223"/>
          </a:xfrm>
          <a:prstGeom prst="rect">
            <a:avLst/>
          </a:prstGeom>
          <a:noFill/>
          <a:ln>
            <a:noFill/>
          </a:ln>
        </p:spPr>
      </p:pic>
    </p:spTree>
    <p:extLst>
      <p:ext uri="{BB962C8B-B14F-4D97-AF65-F5344CB8AC3E}">
        <p14:creationId xmlns:p14="http://schemas.microsoft.com/office/powerpoint/2010/main" val="37241274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edg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p:txBody>
          <a:bodyPr/>
          <a:lstStyle/>
          <a:p>
            <a:r>
              <a:rPr lang="fr-FR" dirty="0"/>
              <a:t>COPIL Evènement Public Chrétien – 07 Novembre 2019</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5</a:t>
            </a:fld>
            <a:endParaRPr lang="fr-FR" dirty="0"/>
          </a:p>
        </p:txBody>
      </p:sp>
      <p:sp>
        <p:nvSpPr>
          <p:cNvPr id="5" name="Espace réservé du texte 4">
            <a:extLst>
              <a:ext uri="{FF2B5EF4-FFF2-40B4-BE49-F238E27FC236}">
                <a16:creationId xmlns:a16="http://schemas.microsoft.com/office/drawing/2014/main" id="{4FE8F532-F9B6-412F-8428-9D765D92362C}"/>
              </a:ext>
            </a:extLst>
          </p:cNvPr>
          <p:cNvSpPr>
            <a:spLocks noGrp="1"/>
          </p:cNvSpPr>
          <p:nvPr>
            <p:ph type="body" sz="quarter" idx="20"/>
          </p:nvPr>
        </p:nvSpPr>
        <p:spPr/>
        <p:txBody>
          <a:bodyPr/>
          <a:lstStyle/>
          <a:p>
            <a:endParaRPr lang="fr-CA"/>
          </a:p>
        </p:txBody>
      </p:sp>
      <p:sp>
        <p:nvSpPr>
          <p:cNvPr id="6" name="ZoneTexte 5">
            <a:extLst>
              <a:ext uri="{FF2B5EF4-FFF2-40B4-BE49-F238E27FC236}">
                <a16:creationId xmlns:a16="http://schemas.microsoft.com/office/drawing/2014/main" id="{E661FDDE-00E3-43FB-B6D8-A9C1D63A5759}"/>
              </a:ext>
            </a:extLst>
          </p:cNvPr>
          <p:cNvSpPr txBox="1"/>
          <p:nvPr/>
        </p:nvSpPr>
        <p:spPr>
          <a:xfrm>
            <a:off x="417679" y="5081727"/>
            <a:ext cx="8726321" cy="1200329"/>
          </a:xfrm>
          <a:prstGeom prst="rect">
            <a:avLst/>
          </a:prstGeom>
          <a:noFill/>
        </p:spPr>
        <p:txBody>
          <a:bodyPr wrap="square" rtlCol="0">
            <a:spAutoFit/>
          </a:bodyPr>
          <a:lstStyle/>
          <a:p>
            <a:r>
              <a:rPr lang="fr-FR" b="1" dirty="0"/>
              <a:t>« Quand nous insistons pour dire que l’être humain est image de Dieu, cela ne doit pas nous porter à oublier que chaque créature a une fonction et qu’aucune n’est superflue. Tout l’univers matériel est</a:t>
            </a:r>
            <a:r>
              <a:rPr lang="fr-FR" dirty="0"/>
              <a:t> </a:t>
            </a:r>
            <a:r>
              <a:rPr lang="fr-FR" b="1" dirty="0"/>
              <a:t>un langage de l’amour de Dieu, de sa tendresse démesurée envers nous. Le sol, l’eau, les montagnes, tout est caresse de Dieu »</a:t>
            </a:r>
            <a:r>
              <a:rPr lang="fr-FR" dirty="0"/>
              <a:t>. Pape François, LS 84.</a:t>
            </a:r>
            <a:endParaRPr lang="fr-CA" dirty="0"/>
          </a:p>
        </p:txBody>
      </p:sp>
      <p:pic>
        <p:nvPicPr>
          <p:cNvPr id="8" name="Image 7">
            <a:extLst>
              <a:ext uri="{FF2B5EF4-FFF2-40B4-BE49-F238E27FC236}">
                <a16:creationId xmlns:a16="http://schemas.microsoft.com/office/drawing/2014/main" id="{D6089197-A93F-4C11-AFB7-886B72CCF50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1683" y="144378"/>
            <a:ext cx="7965741" cy="4937349"/>
          </a:xfrm>
          <a:prstGeom prst="rect">
            <a:avLst/>
          </a:prstGeom>
          <a:noFill/>
          <a:ln>
            <a:noFill/>
          </a:ln>
        </p:spPr>
      </p:pic>
    </p:spTree>
    <p:extLst>
      <p:ext uri="{BB962C8B-B14F-4D97-AF65-F5344CB8AC3E}">
        <p14:creationId xmlns:p14="http://schemas.microsoft.com/office/powerpoint/2010/main" val="723251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edg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p:txBody>
          <a:bodyPr/>
          <a:lstStyle/>
          <a:p>
            <a:r>
              <a:rPr lang="fr-FR" dirty="0"/>
              <a:t>COPIL Evènement Public Chrétien – 07 Novembre 2019</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6</a:t>
            </a:fld>
            <a:endParaRPr lang="fr-FR" dirty="0"/>
          </a:p>
        </p:txBody>
      </p:sp>
      <p:sp>
        <p:nvSpPr>
          <p:cNvPr id="5" name="Espace réservé du texte 4">
            <a:extLst>
              <a:ext uri="{FF2B5EF4-FFF2-40B4-BE49-F238E27FC236}">
                <a16:creationId xmlns:a16="http://schemas.microsoft.com/office/drawing/2014/main" id="{4FE8F532-F9B6-412F-8428-9D765D92362C}"/>
              </a:ext>
            </a:extLst>
          </p:cNvPr>
          <p:cNvSpPr>
            <a:spLocks noGrp="1"/>
          </p:cNvSpPr>
          <p:nvPr>
            <p:ph type="body" sz="quarter" idx="20"/>
          </p:nvPr>
        </p:nvSpPr>
        <p:spPr/>
        <p:txBody>
          <a:bodyPr/>
          <a:lstStyle/>
          <a:p>
            <a:endParaRPr lang="fr-CA"/>
          </a:p>
        </p:txBody>
      </p:sp>
      <p:sp>
        <p:nvSpPr>
          <p:cNvPr id="6" name="ZoneTexte 5">
            <a:extLst>
              <a:ext uri="{FF2B5EF4-FFF2-40B4-BE49-F238E27FC236}">
                <a16:creationId xmlns:a16="http://schemas.microsoft.com/office/drawing/2014/main" id="{E661FDDE-00E3-43FB-B6D8-A9C1D63A5759}"/>
              </a:ext>
            </a:extLst>
          </p:cNvPr>
          <p:cNvSpPr txBox="1"/>
          <p:nvPr/>
        </p:nvSpPr>
        <p:spPr>
          <a:xfrm>
            <a:off x="417679" y="5081727"/>
            <a:ext cx="8726321" cy="1200329"/>
          </a:xfrm>
          <a:prstGeom prst="rect">
            <a:avLst/>
          </a:prstGeom>
          <a:noFill/>
        </p:spPr>
        <p:txBody>
          <a:bodyPr wrap="square" rtlCol="0">
            <a:spAutoFit/>
          </a:bodyPr>
          <a:lstStyle/>
          <a:p>
            <a:r>
              <a:rPr lang="fr-FR" b="1" dirty="0"/>
              <a:t>« Certains endroits requièrent une protection particulière à cause de leur énorme importance pour l’écosystème mondial… Mentionnons par exemple, ces poumons de la planète, pleins de biodiversité que sont l’Amazonie et le bassin du fleuve Congo, ou bien les grandes surfaces aquifères et les glaciers »</a:t>
            </a:r>
            <a:r>
              <a:rPr lang="fr-FR" dirty="0"/>
              <a:t>. Pape François, LS 37 - 38.</a:t>
            </a:r>
            <a:endParaRPr lang="fr-CA" dirty="0"/>
          </a:p>
        </p:txBody>
      </p:sp>
      <p:pic>
        <p:nvPicPr>
          <p:cNvPr id="7" name="Image 6">
            <a:extLst>
              <a:ext uri="{FF2B5EF4-FFF2-40B4-BE49-F238E27FC236}">
                <a16:creationId xmlns:a16="http://schemas.microsoft.com/office/drawing/2014/main" id="{29AE720D-2A34-4CD7-A2A9-A81678FBFD2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32"/>
            <a:ext cx="7491663" cy="4929295"/>
          </a:xfrm>
          <a:prstGeom prst="rect">
            <a:avLst/>
          </a:prstGeom>
          <a:noFill/>
          <a:ln>
            <a:noFill/>
          </a:ln>
        </p:spPr>
      </p:pic>
    </p:spTree>
    <p:extLst>
      <p:ext uri="{BB962C8B-B14F-4D97-AF65-F5344CB8AC3E}">
        <p14:creationId xmlns:p14="http://schemas.microsoft.com/office/powerpoint/2010/main" val="319073809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edg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p:txBody>
          <a:bodyPr/>
          <a:lstStyle/>
          <a:p>
            <a:r>
              <a:rPr lang="fr-FR" dirty="0"/>
              <a:t>COPIL Evènement Public Chrétien – 07 Novembre 2019</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7</a:t>
            </a:fld>
            <a:endParaRPr lang="fr-FR" dirty="0"/>
          </a:p>
        </p:txBody>
      </p:sp>
      <p:sp>
        <p:nvSpPr>
          <p:cNvPr id="5" name="Espace réservé du texte 4">
            <a:extLst>
              <a:ext uri="{FF2B5EF4-FFF2-40B4-BE49-F238E27FC236}">
                <a16:creationId xmlns:a16="http://schemas.microsoft.com/office/drawing/2014/main" id="{4FE8F532-F9B6-412F-8428-9D765D92362C}"/>
              </a:ext>
            </a:extLst>
          </p:cNvPr>
          <p:cNvSpPr>
            <a:spLocks noGrp="1"/>
          </p:cNvSpPr>
          <p:nvPr>
            <p:ph type="body" sz="quarter" idx="20"/>
          </p:nvPr>
        </p:nvSpPr>
        <p:spPr/>
        <p:txBody>
          <a:bodyPr/>
          <a:lstStyle/>
          <a:p>
            <a:endParaRPr lang="fr-CA"/>
          </a:p>
        </p:txBody>
      </p:sp>
      <p:sp>
        <p:nvSpPr>
          <p:cNvPr id="6" name="ZoneTexte 5">
            <a:extLst>
              <a:ext uri="{FF2B5EF4-FFF2-40B4-BE49-F238E27FC236}">
                <a16:creationId xmlns:a16="http://schemas.microsoft.com/office/drawing/2014/main" id="{E661FDDE-00E3-43FB-B6D8-A9C1D63A5759}"/>
              </a:ext>
            </a:extLst>
          </p:cNvPr>
          <p:cNvSpPr txBox="1"/>
          <p:nvPr/>
        </p:nvSpPr>
        <p:spPr>
          <a:xfrm>
            <a:off x="417679" y="5354443"/>
            <a:ext cx="8726321" cy="923330"/>
          </a:xfrm>
          <a:prstGeom prst="rect">
            <a:avLst/>
          </a:prstGeom>
          <a:noFill/>
        </p:spPr>
        <p:txBody>
          <a:bodyPr wrap="square" rtlCol="0">
            <a:spAutoFit/>
          </a:bodyPr>
          <a:lstStyle/>
          <a:p>
            <a:r>
              <a:rPr lang="fr-FR" b="1" dirty="0"/>
              <a:t>« L’anthropocentrisme moderne, paradoxalement, a fini par mettre la raison technique au-dessus de la réalité, parce que l’être humain n’a plus le sentiment ni que la nature soit une norme valable, ni qu’elle lui offre un refuge vivant »</a:t>
            </a:r>
            <a:r>
              <a:rPr lang="fr-FR" dirty="0"/>
              <a:t>. Pape François, LS 115.</a:t>
            </a:r>
            <a:endParaRPr lang="fr-CA" dirty="0"/>
          </a:p>
        </p:txBody>
      </p:sp>
      <p:pic>
        <p:nvPicPr>
          <p:cNvPr id="8" name="Image 7">
            <a:extLst>
              <a:ext uri="{FF2B5EF4-FFF2-40B4-BE49-F238E27FC236}">
                <a16:creationId xmlns:a16="http://schemas.microsoft.com/office/drawing/2014/main" id="{3147D4D7-C2F2-44C1-A2AF-29905EFD912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9811" y="138913"/>
            <a:ext cx="7796463" cy="5215530"/>
          </a:xfrm>
          <a:prstGeom prst="rect">
            <a:avLst/>
          </a:prstGeom>
          <a:noFill/>
          <a:ln>
            <a:noFill/>
          </a:ln>
        </p:spPr>
      </p:pic>
    </p:spTree>
    <p:extLst>
      <p:ext uri="{BB962C8B-B14F-4D97-AF65-F5344CB8AC3E}">
        <p14:creationId xmlns:p14="http://schemas.microsoft.com/office/powerpoint/2010/main" val="270182030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edg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12281A0-722D-884B-A555-CE5E9E4B94F4}"/>
              </a:ext>
            </a:extLst>
          </p:cNvPr>
          <p:cNvSpPr>
            <a:spLocks noGrp="1"/>
          </p:cNvSpPr>
          <p:nvPr>
            <p:ph type="ftr" sz="quarter" idx="18"/>
          </p:nvPr>
        </p:nvSpPr>
        <p:spPr/>
        <p:txBody>
          <a:bodyPr/>
          <a:lstStyle/>
          <a:p>
            <a:r>
              <a:rPr lang="fr-FR" dirty="0"/>
              <a:t>COPIL Evènement Public Chrétien – 07 Novembre 2019</a:t>
            </a:r>
          </a:p>
        </p:txBody>
      </p:sp>
      <p:sp>
        <p:nvSpPr>
          <p:cNvPr id="4" name="Espace réservé du numéro de diapositive 3">
            <a:extLst>
              <a:ext uri="{FF2B5EF4-FFF2-40B4-BE49-F238E27FC236}">
                <a16:creationId xmlns:a16="http://schemas.microsoft.com/office/drawing/2014/main" id="{590BE01D-27AA-894B-8FA7-7A6E50F42ABC}"/>
              </a:ext>
            </a:extLst>
          </p:cNvPr>
          <p:cNvSpPr>
            <a:spLocks noGrp="1"/>
          </p:cNvSpPr>
          <p:nvPr>
            <p:ph type="sldNum" sz="quarter" idx="19"/>
          </p:nvPr>
        </p:nvSpPr>
        <p:spPr/>
        <p:txBody>
          <a:bodyPr/>
          <a:lstStyle/>
          <a:p>
            <a:fld id="{153234B2-740F-3F47-B0B3-36C487387F8B}" type="slidenum">
              <a:rPr lang="fr-FR" smtClean="0"/>
              <a:pPr/>
              <a:t>8</a:t>
            </a:fld>
            <a:endParaRPr lang="fr-FR" dirty="0"/>
          </a:p>
        </p:txBody>
      </p:sp>
      <p:sp>
        <p:nvSpPr>
          <p:cNvPr id="5" name="Espace réservé du texte 4">
            <a:extLst>
              <a:ext uri="{FF2B5EF4-FFF2-40B4-BE49-F238E27FC236}">
                <a16:creationId xmlns:a16="http://schemas.microsoft.com/office/drawing/2014/main" id="{4FE8F532-F9B6-412F-8428-9D765D92362C}"/>
              </a:ext>
            </a:extLst>
          </p:cNvPr>
          <p:cNvSpPr>
            <a:spLocks noGrp="1"/>
          </p:cNvSpPr>
          <p:nvPr>
            <p:ph type="body" sz="quarter" idx="20"/>
          </p:nvPr>
        </p:nvSpPr>
        <p:spPr/>
        <p:txBody>
          <a:bodyPr/>
          <a:lstStyle/>
          <a:p>
            <a:endParaRPr lang="fr-CA"/>
          </a:p>
        </p:txBody>
      </p:sp>
      <p:sp>
        <p:nvSpPr>
          <p:cNvPr id="6" name="ZoneTexte 5">
            <a:extLst>
              <a:ext uri="{FF2B5EF4-FFF2-40B4-BE49-F238E27FC236}">
                <a16:creationId xmlns:a16="http://schemas.microsoft.com/office/drawing/2014/main" id="{E661FDDE-00E3-43FB-B6D8-A9C1D63A5759}"/>
              </a:ext>
            </a:extLst>
          </p:cNvPr>
          <p:cNvSpPr txBox="1"/>
          <p:nvPr/>
        </p:nvSpPr>
        <p:spPr>
          <a:xfrm>
            <a:off x="272716" y="5166188"/>
            <a:ext cx="8726321" cy="1200329"/>
          </a:xfrm>
          <a:prstGeom prst="rect">
            <a:avLst/>
          </a:prstGeom>
          <a:noFill/>
        </p:spPr>
        <p:txBody>
          <a:bodyPr wrap="square" rtlCol="0">
            <a:spAutoFit/>
          </a:bodyPr>
          <a:lstStyle/>
          <a:p>
            <a:r>
              <a:rPr lang="fr-FR" b="1" dirty="0"/>
              <a:t>« Aujourd’hui, nous ne pouvons pas nous empêcher de reconnaître qu’une vraie approche écologique se transforme toujours en une approche sociale, qui doit intégrer la justice dans les discussions sur l’environnement, pour écouter tant la clameur de la terre que la clameur des pauvres »</a:t>
            </a:r>
            <a:r>
              <a:rPr lang="fr-FR" dirty="0"/>
              <a:t>. Pape François, LS 49.</a:t>
            </a:r>
            <a:endParaRPr lang="fr-CA" dirty="0"/>
          </a:p>
        </p:txBody>
      </p:sp>
      <p:pic>
        <p:nvPicPr>
          <p:cNvPr id="7" name="Image 6">
            <a:extLst>
              <a:ext uri="{FF2B5EF4-FFF2-40B4-BE49-F238E27FC236}">
                <a16:creationId xmlns:a16="http://schemas.microsoft.com/office/drawing/2014/main" id="{B02A7628-C4E6-46A4-A2BB-1959B5FB9B8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3979" y="100732"/>
            <a:ext cx="7732295" cy="4943130"/>
          </a:xfrm>
          <a:prstGeom prst="rect">
            <a:avLst/>
          </a:prstGeom>
          <a:noFill/>
          <a:ln>
            <a:noFill/>
          </a:ln>
        </p:spPr>
      </p:pic>
    </p:spTree>
    <p:extLst>
      <p:ext uri="{BB962C8B-B14F-4D97-AF65-F5344CB8AC3E}">
        <p14:creationId xmlns:p14="http://schemas.microsoft.com/office/powerpoint/2010/main" val="34144010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edg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9AFE385D-6385-DD46-B57B-19D56EE175D6}"/>
              </a:ext>
            </a:extLst>
          </p:cNvPr>
          <p:cNvSpPr>
            <a:spLocks noGrp="1"/>
          </p:cNvSpPr>
          <p:nvPr>
            <p:ph type="body" sz="quarter" idx="13"/>
          </p:nvPr>
        </p:nvSpPr>
        <p:spPr/>
        <p:txBody>
          <a:bodyPr/>
          <a:lstStyle/>
          <a:p>
            <a:r>
              <a:rPr lang="fr-FR" dirty="0"/>
              <a:t>Merci !</a:t>
            </a:r>
          </a:p>
        </p:txBody>
      </p:sp>
      <p:sp>
        <p:nvSpPr>
          <p:cNvPr id="7" name="Espace réservé du pied de page 6">
            <a:extLst>
              <a:ext uri="{FF2B5EF4-FFF2-40B4-BE49-F238E27FC236}">
                <a16:creationId xmlns:a16="http://schemas.microsoft.com/office/drawing/2014/main" id="{1ED8A4C2-C892-C445-99AF-D5A767D86E6B}"/>
              </a:ext>
            </a:extLst>
          </p:cNvPr>
          <p:cNvSpPr>
            <a:spLocks noGrp="1"/>
          </p:cNvSpPr>
          <p:nvPr>
            <p:ph type="ftr" sz="quarter" idx="18"/>
          </p:nvPr>
        </p:nvSpPr>
        <p:spPr/>
        <p:txBody>
          <a:bodyPr/>
          <a:lstStyle/>
          <a:p>
            <a:r>
              <a:rPr lang="fr-FR" dirty="0"/>
              <a:t>COPIL Evènement Public Chrétien – 07 Novembre 2019</a:t>
            </a:r>
          </a:p>
        </p:txBody>
      </p:sp>
      <p:sp>
        <p:nvSpPr>
          <p:cNvPr id="8" name="Espace réservé du numéro de diapositive 7">
            <a:extLst>
              <a:ext uri="{FF2B5EF4-FFF2-40B4-BE49-F238E27FC236}">
                <a16:creationId xmlns:a16="http://schemas.microsoft.com/office/drawing/2014/main" id="{699CBF8B-AC82-D94C-9929-098F8821BE99}"/>
              </a:ext>
            </a:extLst>
          </p:cNvPr>
          <p:cNvSpPr>
            <a:spLocks noGrp="1"/>
          </p:cNvSpPr>
          <p:nvPr>
            <p:ph type="sldNum" sz="quarter" idx="19"/>
          </p:nvPr>
        </p:nvSpPr>
        <p:spPr/>
        <p:txBody>
          <a:bodyPr/>
          <a:lstStyle/>
          <a:p>
            <a:pPr>
              <a:defRPr/>
            </a:pPr>
            <a:fld id="{F45F1B23-C4E4-1240-B9F9-10DDAFA922D8}" type="slidenum">
              <a:rPr lang="fr-FR" smtClean="0"/>
              <a:pPr>
                <a:defRPr/>
              </a:pPr>
              <a:t>9</a:t>
            </a:fld>
            <a:endParaRPr lang="fr-FR" dirty="0"/>
          </a:p>
        </p:txBody>
      </p:sp>
      <p:sp>
        <p:nvSpPr>
          <p:cNvPr id="11" name="Freeform 15">
            <a:extLst>
              <a:ext uri="{FF2B5EF4-FFF2-40B4-BE49-F238E27FC236}">
                <a16:creationId xmlns:a16="http://schemas.microsoft.com/office/drawing/2014/main" id="{DDDEDB78-21D4-BC4F-8E19-5B5C798FA9D8}"/>
              </a:ext>
            </a:extLst>
          </p:cNvPr>
          <p:cNvSpPr>
            <a:spLocks/>
          </p:cNvSpPr>
          <p:nvPr/>
        </p:nvSpPr>
        <p:spPr bwMode="auto">
          <a:xfrm>
            <a:off x="0" y="3656576"/>
            <a:ext cx="3104866" cy="1063190"/>
          </a:xfrm>
          <a:custGeom>
            <a:avLst/>
            <a:gdLst>
              <a:gd name="T0" fmla="*/ 2147483646 w 486"/>
              <a:gd name="T1" fmla="*/ 0 h 166"/>
              <a:gd name="T2" fmla="*/ 2147483646 w 486"/>
              <a:gd name="T3" fmla="*/ 2147483646 h 166"/>
              <a:gd name="T4" fmla="*/ 2147483646 w 486"/>
              <a:gd name="T5" fmla="*/ 2147483646 h 166"/>
              <a:gd name="T6" fmla="*/ 2147483646 w 486"/>
              <a:gd name="T7" fmla="*/ 2147483646 h 166"/>
              <a:gd name="T8" fmla="*/ 2147483646 w 486"/>
              <a:gd name="T9" fmla="*/ 2147483646 h 166"/>
              <a:gd name="T10" fmla="*/ 2147483646 w 486"/>
              <a:gd name="T11" fmla="*/ 2147483646 h 166"/>
              <a:gd name="T12" fmla="*/ 2147483646 w 486"/>
              <a:gd name="T13" fmla="*/ 2147483646 h 166"/>
              <a:gd name="T14" fmla="*/ 2147483646 w 486"/>
              <a:gd name="T15" fmla="*/ 2147483646 h 166"/>
              <a:gd name="T16" fmla="*/ 2147483646 w 486"/>
              <a:gd name="T17" fmla="*/ 2147483646 h 166"/>
              <a:gd name="T18" fmla="*/ 2147483646 w 486"/>
              <a:gd name="T19" fmla="*/ 2147483646 h 166"/>
              <a:gd name="T20" fmla="*/ 2147483646 w 486"/>
              <a:gd name="T21" fmla="*/ 2147483646 h 166"/>
              <a:gd name="T22" fmla="*/ 2147483646 w 486"/>
              <a:gd name="T23" fmla="*/ 2147483646 h 166"/>
              <a:gd name="T24" fmla="*/ 2147483646 w 486"/>
              <a:gd name="T25" fmla="*/ 2147483646 h 166"/>
              <a:gd name="T26" fmla="*/ 2147483646 w 486"/>
              <a:gd name="T27" fmla="*/ 2147483646 h 166"/>
              <a:gd name="T28" fmla="*/ 0 w 486"/>
              <a:gd name="T29" fmla="*/ 2147483646 h 166"/>
              <a:gd name="T30" fmla="*/ 2147483646 w 486"/>
              <a:gd name="T31" fmla="*/ 2147483646 h 166"/>
              <a:gd name="T32" fmla="*/ 2147483646 w 486"/>
              <a:gd name="T33" fmla="*/ 2147483646 h 166"/>
              <a:gd name="T34" fmla="*/ 2147483646 w 486"/>
              <a:gd name="T35" fmla="*/ 2147483646 h 166"/>
              <a:gd name="T36" fmla="*/ 2147483646 w 486"/>
              <a:gd name="T37" fmla="*/ 2147483646 h 166"/>
              <a:gd name="T38" fmla="*/ 2147483646 w 486"/>
              <a:gd name="T39" fmla="*/ 2147483646 h 166"/>
              <a:gd name="T40" fmla="*/ 2147483646 w 486"/>
              <a:gd name="T41" fmla="*/ 2147483646 h 166"/>
              <a:gd name="T42" fmla="*/ 2147483646 w 486"/>
              <a:gd name="T43" fmla="*/ 2147483646 h 166"/>
              <a:gd name="T44" fmla="*/ 2147483646 w 486"/>
              <a:gd name="T45" fmla="*/ 2147483646 h 166"/>
              <a:gd name="T46" fmla="*/ 2147483646 w 486"/>
              <a:gd name="T47" fmla="*/ 2147483646 h 166"/>
              <a:gd name="T48" fmla="*/ 2147483646 w 486"/>
              <a:gd name="T49" fmla="*/ 2147483646 h 166"/>
              <a:gd name="T50" fmla="*/ 2147483646 w 486"/>
              <a:gd name="T51" fmla="*/ 2147483646 h 166"/>
              <a:gd name="T52" fmla="*/ 2147483646 w 486"/>
              <a:gd name="T53" fmla="*/ 2147483646 h 166"/>
              <a:gd name="T54" fmla="*/ 2147483646 w 486"/>
              <a:gd name="T55" fmla="*/ 2147483646 h 166"/>
              <a:gd name="T56" fmla="*/ 2147483646 w 486"/>
              <a:gd name="T57" fmla="*/ 2147483646 h 166"/>
              <a:gd name="T58" fmla="*/ 2147483646 w 486"/>
              <a:gd name="T59" fmla="*/ 2147483646 h 166"/>
              <a:gd name="T60" fmla="*/ 2147483646 w 486"/>
              <a:gd name="T61" fmla="*/ 2147483646 h 166"/>
              <a:gd name="T62" fmla="*/ 2147483646 w 486"/>
              <a:gd name="T63" fmla="*/ 2147483646 h 166"/>
              <a:gd name="T64" fmla="*/ 2147483646 w 486"/>
              <a:gd name="T65" fmla="*/ 2147483646 h 166"/>
              <a:gd name="T66" fmla="*/ 2147483646 w 486"/>
              <a:gd name="T67" fmla="*/ 2147483646 h 166"/>
              <a:gd name="T68" fmla="*/ 2147483646 w 486"/>
              <a:gd name="T69" fmla="*/ 2147483646 h 166"/>
              <a:gd name="T70" fmla="*/ 2147483646 w 486"/>
              <a:gd name="T71" fmla="*/ 2147483646 h 166"/>
              <a:gd name="T72" fmla="*/ 2147483646 w 486"/>
              <a:gd name="T73" fmla="*/ 2147483646 h 166"/>
              <a:gd name="T74" fmla="*/ 2147483646 w 486"/>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6" h="166">
                <a:moveTo>
                  <a:pt x="486" y="1"/>
                </a:moveTo>
                <a:cubicBezTo>
                  <a:pt x="484" y="0"/>
                  <a:pt x="483" y="0"/>
                  <a:pt x="482" y="0"/>
                </a:cubicBezTo>
                <a:cubicBezTo>
                  <a:pt x="475" y="7"/>
                  <a:pt x="468" y="14"/>
                  <a:pt x="461" y="22"/>
                </a:cubicBezTo>
                <a:cubicBezTo>
                  <a:pt x="459" y="26"/>
                  <a:pt x="456" y="30"/>
                  <a:pt x="453" y="34"/>
                </a:cubicBezTo>
                <a:cubicBezTo>
                  <a:pt x="450" y="37"/>
                  <a:pt x="447" y="39"/>
                  <a:pt x="445" y="42"/>
                </a:cubicBezTo>
                <a:cubicBezTo>
                  <a:pt x="441" y="46"/>
                  <a:pt x="437" y="49"/>
                  <a:pt x="433" y="53"/>
                </a:cubicBezTo>
                <a:cubicBezTo>
                  <a:pt x="432" y="54"/>
                  <a:pt x="430" y="56"/>
                  <a:pt x="429" y="58"/>
                </a:cubicBezTo>
                <a:cubicBezTo>
                  <a:pt x="429" y="57"/>
                  <a:pt x="428" y="57"/>
                  <a:pt x="428" y="57"/>
                </a:cubicBezTo>
                <a:cubicBezTo>
                  <a:pt x="420" y="66"/>
                  <a:pt x="411" y="74"/>
                  <a:pt x="401" y="81"/>
                </a:cubicBezTo>
                <a:cubicBezTo>
                  <a:pt x="399" y="81"/>
                  <a:pt x="398" y="81"/>
                  <a:pt x="397" y="81"/>
                </a:cubicBezTo>
                <a:cubicBezTo>
                  <a:pt x="397" y="82"/>
                  <a:pt x="396" y="83"/>
                  <a:pt x="395" y="83"/>
                </a:cubicBezTo>
                <a:cubicBezTo>
                  <a:pt x="382" y="93"/>
                  <a:pt x="367" y="101"/>
                  <a:pt x="351" y="107"/>
                </a:cubicBezTo>
                <a:cubicBezTo>
                  <a:pt x="348" y="109"/>
                  <a:pt x="345" y="111"/>
                  <a:pt x="341" y="112"/>
                </a:cubicBezTo>
                <a:cubicBezTo>
                  <a:pt x="341" y="114"/>
                  <a:pt x="340" y="115"/>
                  <a:pt x="338" y="115"/>
                </a:cubicBezTo>
                <a:cubicBezTo>
                  <a:pt x="319" y="121"/>
                  <a:pt x="298" y="126"/>
                  <a:pt x="278" y="129"/>
                </a:cubicBezTo>
                <a:cubicBezTo>
                  <a:pt x="277" y="129"/>
                  <a:pt x="276" y="130"/>
                  <a:pt x="274" y="130"/>
                </a:cubicBezTo>
                <a:cubicBezTo>
                  <a:pt x="273" y="131"/>
                  <a:pt x="272" y="132"/>
                  <a:pt x="270" y="132"/>
                </a:cubicBezTo>
                <a:cubicBezTo>
                  <a:pt x="269" y="132"/>
                  <a:pt x="268" y="132"/>
                  <a:pt x="268" y="132"/>
                </a:cubicBezTo>
                <a:cubicBezTo>
                  <a:pt x="261" y="133"/>
                  <a:pt x="255" y="134"/>
                  <a:pt x="249" y="135"/>
                </a:cubicBezTo>
                <a:cubicBezTo>
                  <a:pt x="248" y="136"/>
                  <a:pt x="247" y="135"/>
                  <a:pt x="246" y="135"/>
                </a:cubicBezTo>
                <a:cubicBezTo>
                  <a:pt x="242" y="136"/>
                  <a:pt x="238" y="136"/>
                  <a:pt x="233" y="137"/>
                </a:cubicBezTo>
                <a:cubicBezTo>
                  <a:pt x="224" y="138"/>
                  <a:pt x="224" y="138"/>
                  <a:pt x="224" y="138"/>
                </a:cubicBezTo>
                <a:cubicBezTo>
                  <a:pt x="219" y="139"/>
                  <a:pt x="219" y="139"/>
                  <a:pt x="219" y="139"/>
                </a:cubicBezTo>
                <a:cubicBezTo>
                  <a:pt x="186" y="142"/>
                  <a:pt x="153" y="141"/>
                  <a:pt x="121" y="133"/>
                </a:cubicBezTo>
                <a:cubicBezTo>
                  <a:pt x="121" y="133"/>
                  <a:pt x="121" y="133"/>
                  <a:pt x="121" y="133"/>
                </a:cubicBezTo>
                <a:cubicBezTo>
                  <a:pt x="107" y="132"/>
                  <a:pt x="94" y="130"/>
                  <a:pt x="81" y="126"/>
                </a:cubicBezTo>
                <a:cubicBezTo>
                  <a:pt x="71" y="124"/>
                  <a:pt x="61" y="122"/>
                  <a:pt x="51" y="120"/>
                </a:cubicBezTo>
                <a:cubicBezTo>
                  <a:pt x="51" y="120"/>
                  <a:pt x="51" y="120"/>
                  <a:pt x="51" y="120"/>
                </a:cubicBezTo>
                <a:cubicBezTo>
                  <a:pt x="46" y="119"/>
                  <a:pt x="41" y="117"/>
                  <a:pt x="36" y="116"/>
                </a:cubicBezTo>
                <a:cubicBezTo>
                  <a:pt x="25" y="112"/>
                  <a:pt x="12" y="108"/>
                  <a:pt x="0" y="103"/>
                </a:cubicBezTo>
                <a:cubicBezTo>
                  <a:pt x="0" y="125"/>
                  <a:pt x="0" y="125"/>
                  <a:pt x="0" y="125"/>
                </a:cubicBezTo>
                <a:cubicBezTo>
                  <a:pt x="0" y="125"/>
                  <a:pt x="0" y="125"/>
                  <a:pt x="1" y="125"/>
                </a:cubicBezTo>
                <a:cubicBezTo>
                  <a:pt x="4" y="125"/>
                  <a:pt x="7" y="126"/>
                  <a:pt x="10" y="128"/>
                </a:cubicBezTo>
                <a:cubicBezTo>
                  <a:pt x="10" y="128"/>
                  <a:pt x="10" y="128"/>
                  <a:pt x="10" y="128"/>
                </a:cubicBezTo>
                <a:cubicBezTo>
                  <a:pt x="14" y="130"/>
                  <a:pt x="17" y="132"/>
                  <a:pt x="21" y="134"/>
                </a:cubicBezTo>
                <a:cubicBezTo>
                  <a:pt x="27" y="137"/>
                  <a:pt x="32" y="140"/>
                  <a:pt x="39" y="140"/>
                </a:cubicBezTo>
                <a:cubicBezTo>
                  <a:pt x="39" y="140"/>
                  <a:pt x="40" y="140"/>
                  <a:pt x="40" y="139"/>
                </a:cubicBezTo>
                <a:cubicBezTo>
                  <a:pt x="45" y="141"/>
                  <a:pt x="50" y="143"/>
                  <a:pt x="55" y="145"/>
                </a:cubicBezTo>
                <a:cubicBezTo>
                  <a:pt x="55" y="145"/>
                  <a:pt x="56" y="145"/>
                  <a:pt x="57" y="145"/>
                </a:cubicBezTo>
                <a:cubicBezTo>
                  <a:pt x="61" y="146"/>
                  <a:pt x="66" y="148"/>
                  <a:pt x="70" y="149"/>
                </a:cubicBezTo>
                <a:cubicBezTo>
                  <a:pt x="79" y="151"/>
                  <a:pt x="89" y="151"/>
                  <a:pt x="98" y="153"/>
                </a:cubicBezTo>
                <a:cubicBezTo>
                  <a:pt x="100" y="154"/>
                  <a:pt x="102" y="155"/>
                  <a:pt x="104" y="155"/>
                </a:cubicBezTo>
                <a:cubicBezTo>
                  <a:pt x="112" y="156"/>
                  <a:pt x="120" y="157"/>
                  <a:pt x="127" y="159"/>
                </a:cubicBezTo>
                <a:cubicBezTo>
                  <a:pt x="128" y="158"/>
                  <a:pt x="128" y="157"/>
                  <a:pt x="130" y="158"/>
                </a:cubicBezTo>
                <a:cubicBezTo>
                  <a:pt x="131" y="158"/>
                  <a:pt x="133" y="159"/>
                  <a:pt x="134" y="160"/>
                </a:cubicBezTo>
                <a:cubicBezTo>
                  <a:pt x="138" y="161"/>
                  <a:pt x="143" y="162"/>
                  <a:pt x="147" y="163"/>
                </a:cubicBezTo>
                <a:cubicBezTo>
                  <a:pt x="158" y="162"/>
                  <a:pt x="169" y="163"/>
                  <a:pt x="179" y="166"/>
                </a:cubicBezTo>
                <a:cubicBezTo>
                  <a:pt x="179" y="166"/>
                  <a:pt x="179" y="166"/>
                  <a:pt x="179" y="166"/>
                </a:cubicBezTo>
                <a:cubicBezTo>
                  <a:pt x="183" y="166"/>
                  <a:pt x="187" y="166"/>
                  <a:pt x="191" y="166"/>
                </a:cubicBezTo>
                <a:cubicBezTo>
                  <a:pt x="191" y="166"/>
                  <a:pt x="191" y="165"/>
                  <a:pt x="191" y="165"/>
                </a:cubicBezTo>
                <a:cubicBezTo>
                  <a:pt x="190" y="164"/>
                  <a:pt x="189" y="164"/>
                  <a:pt x="188" y="164"/>
                </a:cubicBezTo>
                <a:cubicBezTo>
                  <a:pt x="191" y="164"/>
                  <a:pt x="195" y="164"/>
                  <a:pt x="198" y="165"/>
                </a:cubicBezTo>
                <a:cubicBezTo>
                  <a:pt x="198" y="165"/>
                  <a:pt x="197" y="165"/>
                  <a:pt x="197" y="166"/>
                </a:cubicBezTo>
                <a:cubicBezTo>
                  <a:pt x="197" y="166"/>
                  <a:pt x="198" y="166"/>
                  <a:pt x="198" y="166"/>
                </a:cubicBezTo>
                <a:cubicBezTo>
                  <a:pt x="200" y="166"/>
                  <a:pt x="201" y="165"/>
                  <a:pt x="203" y="165"/>
                </a:cubicBezTo>
                <a:cubicBezTo>
                  <a:pt x="204" y="165"/>
                  <a:pt x="205" y="165"/>
                  <a:pt x="205" y="166"/>
                </a:cubicBezTo>
                <a:cubicBezTo>
                  <a:pt x="213" y="165"/>
                  <a:pt x="221" y="164"/>
                  <a:pt x="228" y="164"/>
                </a:cubicBezTo>
                <a:cubicBezTo>
                  <a:pt x="228" y="164"/>
                  <a:pt x="229" y="164"/>
                  <a:pt x="229" y="164"/>
                </a:cubicBezTo>
                <a:cubicBezTo>
                  <a:pt x="229" y="164"/>
                  <a:pt x="230" y="164"/>
                  <a:pt x="231" y="164"/>
                </a:cubicBezTo>
                <a:cubicBezTo>
                  <a:pt x="230" y="163"/>
                  <a:pt x="231" y="161"/>
                  <a:pt x="233" y="161"/>
                </a:cubicBezTo>
                <a:cubicBezTo>
                  <a:pt x="252" y="159"/>
                  <a:pt x="271" y="157"/>
                  <a:pt x="290" y="154"/>
                </a:cubicBezTo>
                <a:cubicBezTo>
                  <a:pt x="296" y="152"/>
                  <a:pt x="303" y="150"/>
                  <a:pt x="310" y="147"/>
                </a:cubicBezTo>
                <a:cubicBezTo>
                  <a:pt x="310" y="147"/>
                  <a:pt x="310" y="147"/>
                  <a:pt x="310" y="147"/>
                </a:cubicBezTo>
                <a:cubicBezTo>
                  <a:pt x="310" y="147"/>
                  <a:pt x="310" y="147"/>
                  <a:pt x="310" y="147"/>
                </a:cubicBezTo>
                <a:cubicBezTo>
                  <a:pt x="323" y="143"/>
                  <a:pt x="335" y="138"/>
                  <a:pt x="349" y="134"/>
                </a:cubicBezTo>
                <a:cubicBezTo>
                  <a:pt x="353" y="132"/>
                  <a:pt x="357" y="130"/>
                  <a:pt x="361" y="128"/>
                </a:cubicBezTo>
                <a:cubicBezTo>
                  <a:pt x="361" y="128"/>
                  <a:pt x="361" y="128"/>
                  <a:pt x="361" y="127"/>
                </a:cubicBezTo>
                <a:cubicBezTo>
                  <a:pt x="365" y="125"/>
                  <a:pt x="368" y="123"/>
                  <a:pt x="371" y="121"/>
                </a:cubicBezTo>
                <a:cubicBezTo>
                  <a:pt x="375" y="119"/>
                  <a:pt x="378" y="117"/>
                  <a:pt x="382" y="114"/>
                </a:cubicBezTo>
                <a:cubicBezTo>
                  <a:pt x="382" y="114"/>
                  <a:pt x="382" y="113"/>
                  <a:pt x="382" y="113"/>
                </a:cubicBezTo>
                <a:cubicBezTo>
                  <a:pt x="386" y="110"/>
                  <a:pt x="390" y="108"/>
                  <a:pt x="394" y="105"/>
                </a:cubicBezTo>
                <a:cubicBezTo>
                  <a:pt x="409" y="93"/>
                  <a:pt x="424" y="79"/>
                  <a:pt x="440" y="68"/>
                </a:cubicBezTo>
                <a:cubicBezTo>
                  <a:pt x="440" y="67"/>
                  <a:pt x="439" y="67"/>
                  <a:pt x="439" y="67"/>
                </a:cubicBezTo>
                <a:cubicBezTo>
                  <a:pt x="441" y="64"/>
                  <a:pt x="444" y="61"/>
                  <a:pt x="447" y="58"/>
                </a:cubicBezTo>
                <a:cubicBezTo>
                  <a:pt x="456" y="45"/>
                  <a:pt x="466" y="32"/>
                  <a:pt x="477" y="20"/>
                </a:cubicBezTo>
                <a:cubicBezTo>
                  <a:pt x="480" y="14"/>
                  <a:pt x="483" y="9"/>
                  <a:pt x="486" y="4"/>
                </a:cubicBezTo>
                <a:cubicBezTo>
                  <a:pt x="486" y="3"/>
                  <a:pt x="486" y="2"/>
                  <a:pt x="486" y="1"/>
                </a:cubicBezTo>
                <a:close/>
              </a:path>
            </a:pathLst>
          </a:custGeom>
          <a:solidFill>
            <a:srgbClr val="F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Tree>
    <p:extLst>
      <p:ext uri="{BB962C8B-B14F-4D97-AF65-F5344CB8AC3E}">
        <p14:creationId xmlns:p14="http://schemas.microsoft.com/office/powerpoint/2010/main" val="6591374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ccfd">
  <a:themeElements>
    <a:clrScheme name="Personnalisé 19">
      <a:dk1>
        <a:srgbClr val="000000"/>
      </a:dk1>
      <a:lt1>
        <a:srgbClr val="FFFFFF"/>
      </a:lt1>
      <a:dk2>
        <a:srgbClr val="FF671F"/>
      </a:dk2>
      <a:lt2>
        <a:srgbClr val="00558C"/>
      </a:lt2>
      <a:accent1>
        <a:srgbClr val="F1C300"/>
      </a:accent1>
      <a:accent2>
        <a:srgbClr val="DA281C"/>
      </a:accent2>
      <a:accent3>
        <a:srgbClr val="E0457B"/>
      </a:accent3>
      <a:accent4>
        <a:srgbClr val="B7BF10"/>
      </a:accent4>
      <a:accent5>
        <a:srgbClr val="83BD00"/>
      </a:accent5>
      <a:accent6>
        <a:srgbClr val="00B0B9"/>
      </a:accent6>
      <a:hlink>
        <a:srgbClr val="8246AF"/>
      </a:hlink>
      <a:folHlink>
        <a:srgbClr val="5E8AB3"/>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fd" id="{53124733-80EE-8047-85E2-0A2C0886FF51}" vid="{6405D85A-860D-AC43-9CB1-DDEFCB80D13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ccfd</Template>
  <TotalTime>5793</TotalTime>
  <Words>815</Words>
  <Application>Microsoft Office PowerPoint</Application>
  <PresentationFormat>Affichage à l'écran (4:3)</PresentationFormat>
  <Paragraphs>49</Paragraphs>
  <Slides>9</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vt:i4>
      </vt:variant>
    </vt:vector>
  </HeadingPairs>
  <TitlesOfParts>
    <vt:vector size="17" baseType="lpstr">
      <vt:lpstr>Arial</vt:lpstr>
      <vt:lpstr>Calibri</vt:lpstr>
      <vt:lpstr>Police système</vt:lpstr>
      <vt:lpstr>Titillium Web</vt:lpstr>
      <vt:lpstr>Titillium Web Light</vt:lpstr>
      <vt:lpstr>Titillium Web SemiBold</vt:lpstr>
      <vt:lpstr>Wingdings</vt:lpstr>
      <vt:lpstr>ccfd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Lisa Gallay</dc:creator>
  <cp:lastModifiedBy>Philippe Tellier</cp:lastModifiedBy>
  <cp:revision>158</cp:revision>
  <dcterms:created xsi:type="dcterms:W3CDTF">2018-07-04T22:41:00Z</dcterms:created>
  <dcterms:modified xsi:type="dcterms:W3CDTF">2020-06-16T15:25:16Z</dcterms:modified>
</cp:coreProperties>
</file>