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66" r:id="rId4"/>
    <p:sldId id="267" r:id="rId5"/>
    <p:sldId id="268" r:id="rId6"/>
    <p:sldId id="269" r:id="rId7"/>
    <p:sldId id="272" r:id="rId8"/>
    <p:sldId id="270" r:id="rId9"/>
    <p:sldId id="271" r:id="rId10"/>
    <p:sldId id="274" r:id="rId11"/>
    <p:sldId id="257" r:id="rId12"/>
    <p:sldId id="275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3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4F80EB-D3BB-4BE4-BEFC-A50B6F128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D82883-72C1-4BA3-863E-D5DB44146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40895C-6C63-4984-B0FD-62431575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E53EE-EA30-4EF6-BD3C-B3B19E9B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268B98-A59E-4675-90E8-2CBBDFFF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57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A0F21-2092-45D8-8183-7EAC3DAD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8AEB08-E21A-4702-B495-20CA17793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FD2A2D-3DF4-49B2-9DC9-B68ECB0A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2FAC98-28D0-4831-9D1B-741C2B73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504A69-C0EB-4758-99FA-C771BF62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668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AE49CD-2C6A-4B5D-A3DE-5ED9C6703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D62B11-C35D-42D3-A452-384F15AD6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6AD47A-B107-4E73-A310-20F10589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3B0192-260C-4A3F-9687-D3F37292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74CB37-1C3C-49F2-81C1-31B6AF82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06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9E271A-1425-4BEC-87CF-FA0411CD5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B66EBD-62B1-4F37-BD7D-B29C3256E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B06595-F01E-4722-9AFA-8276A6E1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A2DFA2-D554-481B-AD96-61339E3A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8D64FD-3750-4F58-A033-B76C3FC8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2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5F0DF-72F5-4F25-BCF9-0E6A4622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05BFBD-7516-46C9-9457-C47ADDCE8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7C9690-CB4C-4C34-B9CE-EBEFF37F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DE85D9-9D1D-4DAE-AB46-2A11F29B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08A1E0-1F0F-4138-9863-D571ED0D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37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03EBF1-DA1D-4311-AE3D-041A0C22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4810C2-8918-401A-A4E1-C2115DF25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25F292-6199-4547-91AA-FF24C616A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AB918C-3C7B-49ED-9124-F3B62B59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3AB960-6166-434D-9ED2-D40922E4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0CFB45-9E89-4CE5-B1DE-588C1B89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47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12883A-DB86-4758-BA1B-57ACF85B1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2EC99A-C239-4FBA-B783-2347F5BFA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60F456-5390-4517-9D24-37E16E666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D53379-1972-4D9A-9174-C4C71CBE7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98E0231-E6AD-4F4C-A3EE-A04E29037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B742C36-A540-48F9-8C28-A315F0B5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591E2C2-C562-4EC5-89AF-941636608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11A112-6372-47C7-9539-321C8CB9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308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E362A-9D7A-47E4-8B8B-7F1EE91D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2D229B-AEBA-4F47-B681-3C1D2DB2B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3DD166-7553-4123-B914-719EF11D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48370F-3BE9-4CD1-B5D8-8BF1CBEB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47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593EB60-0D63-4BB7-BF63-55EA623B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925560-DD92-4F53-ADC3-BA243DBB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051A1C-6D89-49B4-8FD5-B14868D06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42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E4E334-3838-49EC-996D-BFA5BC26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01A42-46D6-4CA1-B380-EE7F4F399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E518B0-7CEB-40D5-9339-7B6282186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40E680-FD30-4177-B171-20B12F28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9C5599-BD82-446B-B873-458AD6043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3821A6-659E-4D3C-BE42-A1EEDA2A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75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6B997-4FA0-4751-8FB8-54A65A4DD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E7142D-EE35-401B-9D0A-175110919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DBA159-F090-4F24-9229-C516D80F9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018A35-27CF-4A60-AC1C-4F54B409A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9F3374-44AC-4797-A82B-FB79FA55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A2A44B-30D0-4CB1-AD0E-C59499D8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46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05E2CB-BED4-467B-A9EE-AD6C6B46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975059-30F6-485F-9DE1-F17AC4251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879146-76AA-4F9A-8901-A322DAEA8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3D3D7-3502-4C70-8A01-DE84747EC032}" type="datetimeFigureOut">
              <a:rPr lang="fr-FR" smtClean="0"/>
              <a:t>09/12/2020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A1140E-8722-42BE-918C-A557DA6CC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ACE0F5-D168-45E8-A659-149A00C1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E5007-9168-45BF-849E-4DD435BF4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2EC9B0-ADE3-4FCE-AFA3-B7A3817F2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r="8181"/>
          <a:stretch/>
        </p:blipFill>
        <p:spPr>
          <a:xfrm>
            <a:off x="3334856" y="4637599"/>
            <a:ext cx="3307989" cy="22207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DB51A9-E3A7-4C3D-9320-80497B368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752" y="-1"/>
            <a:ext cx="2794262" cy="21049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DDDF67-257B-415B-B051-EF3685060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41"/>
          <a:stretch/>
        </p:blipFill>
        <p:spPr>
          <a:xfrm>
            <a:off x="5965472" y="0"/>
            <a:ext cx="3837958" cy="16964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FC583D-2E02-4230-8B9B-53DA52E32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806" y="1652931"/>
            <a:ext cx="2063637" cy="15545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E5CB8CF-FF8F-4A22-99D4-DCD023038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740" y="1670001"/>
            <a:ext cx="2052689" cy="15545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F5AE77-A5B3-46C7-9C79-6A9B85AA54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06" r="-1062"/>
          <a:stretch/>
        </p:blipFill>
        <p:spPr>
          <a:xfrm>
            <a:off x="-24162" y="4637599"/>
            <a:ext cx="3394175" cy="22387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1E0EAB-19EA-4C1A-98D3-77277F3AFD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r="29166"/>
          <a:stretch/>
        </p:blipFill>
        <p:spPr>
          <a:xfrm>
            <a:off x="9803430" y="0"/>
            <a:ext cx="2388570" cy="32245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5CD7D8-24E9-4E4A-8CC2-157735664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504" y="3207502"/>
            <a:ext cx="2262571" cy="17135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BB46453-8FC6-4CDA-9E91-F9F4228C0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3430" y="3224570"/>
            <a:ext cx="2407860" cy="18138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92EB08-415E-48C0-A4D4-AC6E924157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7878"/>
          <a:stretch/>
        </p:blipFill>
        <p:spPr>
          <a:xfrm>
            <a:off x="-8263" y="2399539"/>
            <a:ext cx="3350655" cy="22433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F3531C-6FC3-4C7F-86CC-3E67025AC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1043"/>
          <a:stretch/>
        </p:blipFill>
        <p:spPr>
          <a:xfrm>
            <a:off x="5911913" y="3173477"/>
            <a:ext cx="1838826" cy="17645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947776F-0DC1-4B14-9F8B-651FEF3182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3077" y="4994416"/>
            <a:ext cx="2498213" cy="188194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6F09E74-29FE-4C42-99E7-B46DC70048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2802"/>
          <a:stretch/>
        </p:blipFill>
        <p:spPr>
          <a:xfrm>
            <a:off x="0" y="0"/>
            <a:ext cx="3183751" cy="24048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4AB83D-64C1-47E3-9E38-A3F0F6BF5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067" r="12389"/>
          <a:stretch/>
        </p:blipFill>
        <p:spPr>
          <a:xfrm>
            <a:off x="3164462" y="2058989"/>
            <a:ext cx="2801010" cy="26347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5CF0F9-5010-46C2-AF68-FDF1C0D58F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719"/>
          <a:stretch/>
        </p:blipFill>
        <p:spPr>
          <a:xfrm>
            <a:off x="6602216" y="4903953"/>
            <a:ext cx="3264024" cy="19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10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extérieur, montagne, lac&#10;&#10;Description générée automatiquement">
            <a:extLst>
              <a:ext uri="{FF2B5EF4-FFF2-40B4-BE49-F238E27FC236}">
                <a16:creationId xmlns:a16="http://schemas.microsoft.com/office/drawing/2014/main" id="{5F013D68-A0C9-4EBD-A8B4-D97500BD1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 b="18959"/>
          <a:stretch/>
        </p:blipFill>
        <p:spPr>
          <a:xfrm>
            <a:off x="-1504" y="0"/>
            <a:ext cx="1219198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77735F3-7471-4B00-AA6F-36C24CFD74BC}"/>
              </a:ext>
            </a:extLst>
          </p:cNvPr>
          <p:cNvSpPr txBox="1"/>
          <p:nvPr/>
        </p:nvSpPr>
        <p:spPr>
          <a:xfrm>
            <a:off x="1711356" y="1646012"/>
            <a:ext cx="9748006" cy="310854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>
                <a:latin typeface="Trebuchet MS" panose="020B0603020202020204" pitchFamily="34" charset="0"/>
              </a:rPr>
              <a:t>A partir de l’une ou l’autre des photos et citations, quelle place je laisse à l’émerveillement dans ma vie ?</a:t>
            </a:r>
          </a:p>
          <a:p>
            <a:endParaRPr lang="fr-FR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>
                <a:latin typeface="Trebuchet MS" panose="020B0603020202020204" pitchFamily="34" charset="0"/>
              </a:rPr>
              <a:t>De quoi puis-je m’émerveiller ?</a:t>
            </a:r>
          </a:p>
          <a:p>
            <a:endParaRPr lang="fr-FR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>
                <a:latin typeface="Trebuchet MS" panose="020B0603020202020204" pitchFamily="34" charset="0"/>
              </a:rPr>
              <a:t>En quoi s’émerveiller apporte du positif dans ma vie, dans ma relation à la Création, à Dieu ?</a:t>
            </a:r>
          </a:p>
        </p:txBody>
      </p:sp>
    </p:spTree>
    <p:extLst>
      <p:ext uri="{BB962C8B-B14F-4D97-AF65-F5344CB8AC3E}">
        <p14:creationId xmlns:p14="http://schemas.microsoft.com/office/powerpoint/2010/main" val="335756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extérieur, montagne, lac&#10;&#10;Description générée automatiquement">
            <a:extLst>
              <a:ext uri="{FF2B5EF4-FFF2-40B4-BE49-F238E27FC236}">
                <a16:creationId xmlns:a16="http://schemas.microsoft.com/office/drawing/2014/main" id="{5F013D68-A0C9-4EBD-A8B4-D97500BD1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 b="18959"/>
          <a:stretch/>
        </p:blipFill>
        <p:spPr>
          <a:xfrm>
            <a:off x="-1504" y="0"/>
            <a:ext cx="1219198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9EAA96-5758-42D8-85C1-9C1CC1D75EA4}"/>
              </a:ext>
            </a:extLst>
          </p:cNvPr>
          <p:cNvSpPr txBox="1"/>
          <p:nvPr/>
        </p:nvSpPr>
        <p:spPr>
          <a:xfrm>
            <a:off x="244321" y="226721"/>
            <a:ext cx="6356504" cy="4001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rebuchet MS" panose="020B0603020202020204" pitchFamily="34" charset="0"/>
              </a:rPr>
              <a:t>« Il nous faut une nouvelle solidarité universelle.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A16DC1-15CF-41C7-85AB-F45B9068926E}"/>
              </a:ext>
            </a:extLst>
          </p:cNvPr>
          <p:cNvSpPr txBox="1"/>
          <p:nvPr/>
        </p:nvSpPr>
        <p:spPr>
          <a:xfrm>
            <a:off x="2183906" y="852986"/>
            <a:ext cx="9671640" cy="4001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latin typeface="Trebuchet MS" panose="020B0603020202020204" pitchFamily="34" charset="0"/>
              </a:rPr>
              <a:t>« La Terre est un héritage commun, dont les fruits doivent bénéficier à tous. »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7735F3-7471-4B00-AA6F-36C24CFD74BC}"/>
              </a:ext>
            </a:extLst>
          </p:cNvPr>
          <p:cNvSpPr txBox="1"/>
          <p:nvPr/>
        </p:nvSpPr>
        <p:spPr>
          <a:xfrm>
            <a:off x="244321" y="1479251"/>
            <a:ext cx="6356504" cy="132343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Trebuchet MS" panose="020B0603020202020204" pitchFamily="34" charset="0"/>
              </a:rPr>
              <a:t>« La nature est pleine de mots d’amour, mais comment pourrons-nous les écouter au milieu du bruit constant, de la distraction permanente et anxieuse, ou du culte de l’apparence ?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32BE6D-FC62-4B59-9E17-9E1DEE874301}"/>
              </a:ext>
            </a:extLst>
          </p:cNvPr>
          <p:cNvSpPr txBox="1"/>
          <p:nvPr/>
        </p:nvSpPr>
        <p:spPr>
          <a:xfrm>
            <a:off x="244321" y="3033430"/>
            <a:ext cx="5687939" cy="101566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rebuchet MS" panose="020B0603020202020204" pitchFamily="34" charset="0"/>
              </a:rPr>
              <a:t>« Le monde est plus qu’un problème à résoudre, il est un mystère joyeux que nous contemplons dans la joie et la louange. »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441B67-1981-4D0B-A751-54E6290FCF89}"/>
              </a:ext>
            </a:extLst>
          </p:cNvPr>
          <p:cNvSpPr txBox="1"/>
          <p:nvPr/>
        </p:nvSpPr>
        <p:spPr>
          <a:xfrm>
            <a:off x="6887313" y="2331288"/>
            <a:ext cx="4968233" cy="101566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latin typeface="Trebuchet MS" panose="020B0603020202020204" pitchFamily="34" charset="0"/>
              </a:rPr>
              <a:t>« Il faut aujourd’hui écouter tant la clameur de la Terre que la clameur des pauvres. »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E0735D-7307-435A-9EC1-3BD6077B3758}"/>
              </a:ext>
            </a:extLst>
          </p:cNvPr>
          <p:cNvSpPr txBox="1"/>
          <p:nvPr/>
        </p:nvSpPr>
        <p:spPr>
          <a:xfrm>
            <a:off x="6167608" y="3562236"/>
            <a:ext cx="5687939" cy="101566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rebuchet MS" panose="020B0603020202020204" pitchFamily="34" charset="0"/>
              </a:rPr>
              <a:t>« Nous sommes aujourd’hui appelés à être les instruments de Dieu le Père pour que notre planète soit ce qu’Il a rêvé en la créant.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A29C45-7DBF-48AB-AC4E-8DA36DB51206}"/>
              </a:ext>
            </a:extLst>
          </p:cNvPr>
          <p:cNvSpPr txBox="1"/>
          <p:nvPr/>
        </p:nvSpPr>
        <p:spPr>
          <a:xfrm>
            <a:off x="244321" y="4730183"/>
            <a:ext cx="11611225" cy="70788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Trebuchet MS" panose="020B0603020202020204" pitchFamily="34" charset="0"/>
              </a:rPr>
              <a:t>« La spiritualité chrétienne propose un retour à la simplicité qui nous permet de nous arrêter pour apprécier ce qui est petit, pour remercier des possibilités que la vie offre.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9CE4FA-9054-4831-B0F9-9DF681ED127B}"/>
              </a:ext>
            </a:extLst>
          </p:cNvPr>
          <p:cNvSpPr txBox="1"/>
          <p:nvPr/>
        </p:nvSpPr>
        <p:spPr>
          <a:xfrm>
            <a:off x="1489076" y="5658573"/>
            <a:ext cx="9357064" cy="70788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Trebuchet MS" panose="020B0603020202020204" pitchFamily="34" charset="0"/>
              </a:rPr>
              <a:t>« On ne peut pas envisager une relation avec l’environnement isolée de la relation avec les autres personnes et avec Dieu. »</a:t>
            </a:r>
          </a:p>
        </p:txBody>
      </p:sp>
    </p:spTree>
    <p:extLst>
      <p:ext uri="{BB962C8B-B14F-4D97-AF65-F5344CB8AC3E}">
        <p14:creationId xmlns:p14="http://schemas.microsoft.com/office/powerpoint/2010/main" val="755310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extérieur, montagne, lac&#10;&#10;Description générée automatiquement">
            <a:extLst>
              <a:ext uri="{FF2B5EF4-FFF2-40B4-BE49-F238E27FC236}">
                <a16:creationId xmlns:a16="http://schemas.microsoft.com/office/drawing/2014/main" id="{5F013D68-A0C9-4EBD-A8B4-D97500BD1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 b="18959"/>
          <a:stretch/>
        </p:blipFill>
        <p:spPr>
          <a:xfrm>
            <a:off x="-1504" y="0"/>
            <a:ext cx="1219198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77735F3-7471-4B00-AA6F-36C24CFD74BC}"/>
              </a:ext>
            </a:extLst>
          </p:cNvPr>
          <p:cNvSpPr txBox="1"/>
          <p:nvPr/>
        </p:nvSpPr>
        <p:spPr>
          <a:xfrm>
            <a:off x="176170" y="237719"/>
            <a:ext cx="12081417" cy="124649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A partir de l’une ou l’autre des photos et citations, quelle place je laisse à l’émerveillement dans ma vie ?</a:t>
            </a:r>
          </a:p>
          <a:p>
            <a:endParaRPr lang="fr-FR" sz="105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De quoi puis-je m’émerveiller ?</a:t>
            </a:r>
          </a:p>
          <a:p>
            <a:endParaRPr lang="fr-FR" sz="105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En quoi s’émerveiller apporte du positif dans ma vie, dans ma relation à la Création, à Dieu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B965D7-D9B3-4118-962F-47F672C090E0}"/>
              </a:ext>
            </a:extLst>
          </p:cNvPr>
          <p:cNvSpPr txBox="1"/>
          <p:nvPr/>
        </p:nvSpPr>
        <p:spPr>
          <a:xfrm>
            <a:off x="252710" y="1813541"/>
            <a:ext cx="6356504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Trebuchet MS" panose="020B0603020202020204" pitchFamily="34" charset="0"/>
              </a:rPr>
              <a:t>« Il nous faut une nouvelle solidarité universelle.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4720D1-C9CA-4034-9012-20FB156E9362}"/>
              </a:ext>
            </a:extLst>
          </p:cNvPr>
          <p:cNvSpPr txBox="1"/>
          <p:nvPr/>
        </p:nvSpPr>
        <p:spPr>
          <a:xfrm>
            <a:off x="2351687" y="2293545"/>
            <a:ext cx="9671640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latin typeface="Trebuchet MS" panose="020B0603020202020204" pitchFamily="34" charset="0"/>
              </a:rPr>
              <a:t>« La Terre est un héritage commun, dont les fruits doivent bénéficier à tous.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510110-6072-4E23-9B2B-ECF4B62DB962}"/>
              </a:ext>
            </a:extLst>
          </p:cNvPr>
          <p:cNvSpPr txBox="1"/>
          <p:nvPr/>
        </p:nvSpPr>
        <p:spPr>
          <a:xfrm>
            <a:off x="252709" y="2793749"/>
            <a:ext cx="7233897" cy="92333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rebuchet MS" panose="020B0603020202020204" pitchFamily="34" charset="0"/>
              </a:rPr>
              <a:t>« La nature est pleine de mots d’amour, mais comment pourrons-nous les écouter au milieu du bruit constant, de la distraction permanente et anxieuse, ou du culte de l’apparence ?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A08696-1720-45BA-BEE6-980E99FE52FE}"/>
              </a:ext>
            </a:extLst>
          </p:cNvPr>
          <p:cNvSpPr txBox="1"/>
          <p:nvPr/>
        </p:nvSpPr>
        <p:spPr>
          <a:xfrm>
            <a:off x="252709" y="3847951"/>
            <a:ext cx="5486399" cy="92333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Trebuchet MS" panose="020B0603020202020204" pitchFamily="34" charset="0"/>
              </a:rPr>
              <a:t>« Le monde est plus qu’un problème à résoudre, il est un mystère joyeux que nous contemplons dans la joie et la louange. »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A7CD92-A11A-4139-B301-F160B36C08C2}"/>
              </a:ext>
            </a:extLst>
          </p:cNvPr>
          <p:cNvSpPr txBox="1"/>
          <p:nvPr/>
        </p:nvSpPr>
        <p:spPr>
          <a:xfrm>
            <a:off x="7653756" y="2793749"/>
            <a:ext cx="4369571" cy="92333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latin typeface="Trebuchet MS" panose="020B0603020202020204" pitchFamily="34" charset="0"/>
              </a:rPr>
              <a:t>« Il faut aujourd’hui écouter tant la clameur de la Terre que la clameur des pauvres. »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09E7B8-6E07-40CD-A3C9-7F605650DBF8}"/>
              </a:ext>
            </a:extLst>
          </p:cNvPr>
          <p:cNvSpPr txBox="1"/>
          <p:nvPr/>
        </p:nvSpPr>
        <p:spPr>
          <a:xfrm>
            <a:off x="5897462" y="3853636"/>
            <a:ext cx="6125866" cy="92333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Trebuchet MS" panose="020B0603020202020204" pitchFamily="34" charset="0"/>
              </a:rPr>
              <a:t>« Nous sommes aujourd’hui appelés à être les instruments de Dieu le Père pour que notre planète soit ce qu’Il a rêvé en la créant.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4C1C11-23BB-4816-A231-B156DC03754C}"/>
              </a:ext>
            </a:extLst>
          </p:cNvPr>
          <p:cNvSpPr txBox="1"/>
          <p:nvPr/>
        </p:nvSpPr>
        <p:spPr>
          <a:xfrm>
            <a:off x="252709" y="4913523"/>
            <a:ext cx="11770618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rebuchet MS" panose="020B0603020202020204" pitchFamily="34" charset="0"/>
              </a:rPr>
              <a:t>« La spiritualité chrétienne propose un retour à la simplicité qui nous permet de nous arrêter pour apprécier ce qui est petit, pour remercier des possibilités que la vie offre.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DD9876-8D3B-417D-ADFC-77E694AC3913}"/>
              </a:ext>
            </a:extLst>
          </p:cNvPr>
          <p:cNvSpPr txBox="1"/>
          <p:nvPr/>
        </p:nvSpPr>
        <p:spPr>
          <a:xfrm>
            <a:off x="1459486" y="5692217"/>
            <a:ext cx="9357064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rebuchet MS" panose="020B0603020202020204" pitchFamily="34" charset="0"/>
              </a:rPr>
              <a:t>« On ne peut pas envisager une relation avec l’environnement isolée de la relation avec les autres personnes et avec Dieu. »</a:t>
            </a:r>
          </a:p>
        </p:txBody>
      </p:sp>
    </p:spTree>
    <p:extLst>
      <p:ext uri="{BB962C8B-B14F-4D97-AF65-F5344CB8AC3E}">
        <p14:creationId xmlns:p14="http://schemas.microsoft.com/office/powerpoint/2010/main" val="113142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personne, extérieur, bâtiment, homme&#10;&#10;Description générée automatiquement">
            <a:extLst>
              <a:ext uri="{FF2B5EF4-FFF2-40B4-BE49-F238E27FC236}">
                <a16:creationId xmlns:a16="http://schemas.microsoft.com/office/drawing/2014/main" id="{CD6FBD1A-2940-49DB-A0F9-07C241355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9" r="2" b="9701"/>
          <a:stretch/>
        </p:blipFill>
        <p:spPr>
          <a:xfrm>
            <a:off x="2296" y="2399264"/>
            <a:ext cx="7395866" cy="4470857"/>
          </a:xfrm>
          <a:prstGeom prst="rect">
            <a:avLst/>
          </a:prstGeom>
        </p:spPr>
      </p:pic>
      <p:pic>
        <p:nvPicPr>
          <p:cNvPr id="9" name="Image 8" descr="Une image contenant personne, extérieur, groupe, texte&#10;&#10;Description générée automatiquement">
            <a:extLst>
              <a:ext uri="{FF2B5EF4-FFF2-40B4-BE49-F238E27FC236}">
                <a16:creationId xmlns:a16="http://schemas.microsoft.com/office/drawing/2014/main" id="{22CBC253-172D-4891-BC71-24B78C7D0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6415"/>
          <a:stretch/>
        </p:blipFill>
        <p:spPr>
          <a:xfrm>
            <a:off x="7499230" y="2399252"/>
            <a:ext cx="4689052" cy="2228757"/>
          </a:xfrm>
          <a:prstGeom prst="rect">
            <a:avLst/>
          </a:prstGeom>
        </p:spPr>
      </p:pic>
      <p:pic>
        <p:nvPicPr>
          <p:cNvPr id="13" name="Image 12" descr="Une image contenant enfant, extérieur, petit, jeune&#10;&#10;Description générée automatiquement">
            <a:extLst>
              <a:ext uri="{FF2B5EF4-FFF2-40B4-BE49-F238E27FC236}">
                <a16:creationId xmlns:a16="http://schemas.microsoft.com/office/drawing/2014/main" id="{24CAD7FE-2E58-43D7-BC0C-994311AED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1492"/>
          <a:stretch/>
        </p:blipFill>
        <p:spPr>
          <a:xfrm>
            <a:off x="7499338" y="4723393"/>
            <a:ext cx="4682932" cy="2133380"/>
          </a:xfrm>
          <a:prstGeom prst="rect">
            <a:avLst/>
          </a:prstGeom>
        </p:spPr>
      </p:pic>
      <p:pic>
        <p:nvPicPr>
          <p:cNvPr id="5" name="Image 4" descr="Une image contenant personne, extérieur, homme, debout&#10;&#10;Description générée automatiquement">
            <a:extLst>
              <a:ext uri="{FF2B5EF4-FFF2-40B4-BE49-F238E27FC236}">
                <a16:creationId xmlns:a16="http://schemas.microsoft.com/office/drawing/2014/main" id="{2AE3DB30-20AB-493C-9961-7AD298C4B6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r="-4" b="-4"/>
          <a:stretch/>
        </p:blipFill>
        <p:spPr>
          <a:xfrm>
            <a:off x="12022" y="11030"/>
            <a:ext cx="4627475" cy="229175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DD1E1D-2B09-4342-AE0E-BAE3C39AC5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2" r="1" b="13037"/>
          <a:stretch/>
        </p:blipFill>
        <p:spPr>
          <a:xfrm>
            <a:off x="4729659" y="11030"/>
            <a:ext cx="7462341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9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oiseau, assis, petit, fleur&#10;&#10;Description générée automatiquement">
            <a:extLst>
              <a:ext uri="{FF2B5EF4-FFF2-40B4-BE49-F238E27FC236}">
                <a16:creationId xmlns:a16="http://schemas.microsoft.com/office/drawing/2014/main" id="{DD9657EE-EAAD-47DB-B61D-10EAA184C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" r="-3" b="1759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F79D11-86AC-44CE-A1B3-EB5627330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r="4350" b="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Image 8" descr="Une image contenant extérieur, herbe, reptile, homme&#10;&#10;Description générée automatiquement">
            <a:extLst>
              <a:ext uri="{FF2B5EF4-FFF2-40B4-BE49-F238E27FC236}">
                <a16:creationId xmlns:a16="http://schemas.microsoft.com/office/drawing/2014/main" id="{C6456EF1-7E17-4C79-B041-6D17A99D9C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r="13056" b="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Image 6" descr="Une image contenant extérieur, herbe, homme, vert&#10;&#10;Description générée automatiquement">
            <a:extLst>
              <a:ext uri="{FF2B5EF4-FFF2-40B4-BE49-F238E27FC236}">
                <a16:creationId xmlns:a16="http://schemas.microsoft.com/office/drawing/2014/main" id="{C18CF464-92DF-4FD4-B6EA-8B2E374DCC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0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31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nature, crépuscule, ciel&#10;&#10;Description générée automatiquement">
            <a:extLst>
              <a:ext uri="{FF2B5EF4-FFF2-40B4-BE49-F238E27FC236}">
                <a16:creationId xmlns:a16="http://schemas.microsoft.com/office/drawing/2014/main" id="{51A495F8-938D-4504-BC79-C08B6A792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9900"/>
            <a:ext cx="6413500" cy="3149600"/>
          </a:xfrm>
          <a:prstGeom prst="rect">
            <a:avLst/>
          </a:prstGeom>
        </p:spPr>
      </p:pic>
      <p:pic>
        <p:nvPicPr>
          <p:cNvPr id="13" name="Image 12" descr="Une image contenant eau, extérieur, étang, oiseau&#10;&#10;Description générée automatiquement">
            <a:extLst>
              <a:ext uri="{FF2B5EF4-FFF2-40B4-BE49-F238E27FC236}">
                <a16:creationId xmlns:a16="http://schemas.microsoft.com/office/drawing/2014/main" id="{8A5106D8-5697-4EA4-9C2C-5F5CDFA67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469900"/>
            <a:ext cx="4775200" cy="3149600"/>
          </a:xfrm>
          <a:prstGeom prst="rect">
            <a:avLst/>
          </a:prstGeom>
        </p:spPr>
      </p:pic>
      <p:pic>
        <p:nvPicPr>
          <p:cNvPr id="5" name="Image 4" descr="Une image contenant plante, fleur, petit, vert&#10;&#10;Description générée automatiquement">
            <a:extLst>
              <a:ext uri="{FF2B5EF4-FFF2-40B4-BE49-F238E27FC236}">
                <a16:creationId xmlns:a16="http://schemas.microsoft.com/office/drawing/2014/main" id="{A608D51A-518C-400A-B238-45C2DE96C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08400"/>
            <a:ext cx="4000500" cy="2654300"/>
          </a:xfrm>
          <a:prstGeom prst="rect">
            <a:avLst/>
          </a:prstGeom>
        </p:spPr>
      </p:pic>
      <p:pic>
        <p:nvPicPr>
          <p:cNvPr id="18" name="Image 17" descr="Une image contenant herbe, mammifère, extérieur, champ&#10;&#10;Description générée automatiquement">
            <a:extLst>
              <a:ext uri="{FF2B5EF4-FFF2-40B4-BE49-F238E27FC236}">
                <a16:creationId xmlns:a16="http://schemas.microsoft.com/office/drawing/2014/main" id="{2E2066A6-42E0-4E7C-B4CF-BBCF66B4B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708400"/>
            <a:ext cx="3556000" cy="2654300"/>
          </a:xfrm>
          <a:prstGeom prst="rect">
            <a:avLst/>
          </a:prstGeom>
        </p:spPr>
      </p:pic>
      <p:pic>
        <p:nvPicPr>
          <p:cNvPr id="15" name="Image 14" descr="Une image contenant insecte, vert&#10;&#10;Description générée automatiquement">
            <a:extLst>
              <a:ext uri="{FF2B5EF4-FFF2-40B4-BE49-F238E27FC236}">
                <a16:creationId xmlns:a16="http://schemas.microsoft.com/office/drawing/2014/main" id="{CE3FE9F8-E2F6-4BB1-AF52-86115F23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3708400"/>
            <a:ext cx="35433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9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extérieur, crépuscule, nature, volant&#10;&#10;Description générée automatiquement">
            <a:extLst>
              <a:ext uri="{FF2B5EF4-FFF2-40B4-BE49-F238E27FC236}">
                <a16:creationId xmlns:a16="http://schemas.microsoft.com/office/drawing/2014/main" id="{F136CF93-FE6A-4F13-A720-DE120E170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7399" r="12250" b="12249"/>
          <a:stretch/>
        </p:blipFill>
        <p:spPr>
          <a:xfrm>
            <a:off x="0" y="3926047"/>
            <a:ext cx="3540154" cy="2931952"/>
          </a:xfrm>
          <a:prstGeom prst="rect">
            <a:avLst/>
          </a:prstGeom>
        </p:spPr>
      </p:pic>
      <p:pic>
        <p:nvPicPr>
          <p:cNvPr id="7" name="Image 6" descr="Une image contenant eau, montagne, extérieur, lac&#10;&#10;Description générée automatiquement">
            <a:extLst>
              <a:ext uri="{FF2B5EF4-FFF2-40B4-BE49-F238E27FC236}">
                <a16:creationId xmlns:a16="http://schemas.microsoft.com/office/drawing/2014/main" id="{962DC886-645F-4ED4-961E-B8920FB30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0" r="2" b="23998"/>
          <a:stretch/>
        </p:blipFill>
        <p:spPr>
          <a:xfrm>
            <a:off x="7761582" y="2366488"/>
            <a:ext cx="4419515" cy="2094159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B5C9C1-3458-4854-99E0-D34A068B7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" r="2" b="1113"/>
          <a:stretch/>
        </p:blipFill>
        <p:spPr>
          <a:xfrm>
            <a:off x="-5290" y="151000"/>
            <a:ext cx="7689606" cy="3657603"/>
          </a:xfrm>
          <a:prstGeom prst="rect">
            <a:avLst/>
          </a:prstGeom>
        </p:spPr>
      </p:pic>
      <p:pic>
        <p:nvPicPr>
          <p:cNvPr id="13" name="Image 12" descr="Une image contenant extérieur, printemps, herbe, eau&#10;&#10;Description générée automatiquement">
            <a:extLst>
              <a:ext uri="{FF2B5EF4-FFF2-40B4-BE49-F238E27FC236}">
                <a16:creationId xmlns:a16="http://schemas.microsoft.com/office/drawing/2014/main" id="{410F03B4-21C6-4568-968D-415D420BAB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" r="5" b="14867"/>
          <a:stretch/>
        </p:blipFill>
        <p:spPr>
          <a:xfrm>
            <a:off x="7761582" y="4517172"/>
            <a:ext cx="4419515" cy="2340827"/>
          </a:xfrm>
          <a:prstGeom prst="rect">
            <a:avLst/>
          </a:prstGeom>
        </p:spPr>
      </p:pic>
      <p:pic>
        <p:nvPicPr>
          <p:cNvPr id="9" name="Image 8" descr="Une image contenant extérieur, arbre, photo, colline&#10;&#10;Description générée automatiquement">
            <a:extLst>
              <a:ext uri="{FF2B5EF4-FFF2-40B4-BE49-F238E27FC236}">
                <a16:creationId xmlns:a16="http://schemas.microsoft.com/office/drawing/2014/main" id="{AA32C510-F38B-467C-9682-527771D73D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5141" r="14322" b="13371"/>
          <a:stretch/>
        </p:blipFill>
        <p:spPr>
          <a:xfrm>
            <a:off x="3665989" y="3926047"/>
            <a:ext cx="4018327" cy="2931952"/>
          </a:xfrm>
          <a:prstGeom prst="rect">
            <a:avLst/>
          </a:prstGeom>
        </p:spPr>
      </p:pic>
      <p:pic>
        <p:nvPicPr>
          <p:cNvPr id="11" name="Image 10" descr="Une image contenant extérieur, eau, crépuscule, soleil&#10;&#10;Description générée automatiquement">
            <a:extLst>
              <a:ext uri="{FF2B5EF4-FFF2-40B4-BE49-F238E27FC236}">
                <a16:creationId xmlns:a16="http://schemas.microsoft.com/office/drawing/2014/main" id="{727CA508-4809-4CFD-B083-76AA51EDF9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r="2" b="25750"/>
          <a:stretch/>
        </p:blipFill>
        <p:spPr>
          <a:xfrm>
            <a:off x="7773114" y="151000"/>
            <a:ext cx="4407983" cy="21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07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bâtiment, orange&#10;&#10;Description générée automatiquement">
            <a:extLst>
              <a:ext uri="{FF2B5EF4-FFF2-40B4-BE49-F238E27FC236}">
                <a16:creationId xmlns:a16="http://schemas.microsoft.com/office/drawing/2014/main" id="{11A181D2-5905-4B2C-8630-5C10F50E6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r="-3" b="365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8F2594-A72E-4667-AECA-82EDF74FD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r="2" b="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Image 8" descr="Une image contenant extérieur, herbe, homme, bâtiment&#10;&#10;Description générée automatiquement">
            <a:extLst>
              <a:ext uri="{FF2B5EF4-FFF2-40B4-BE49-F238E27FC236}">
                <a16:creationId xmlns:a16="http://schemas.microsoft.com/office/drawing/2014/main" id="{8EAD8E0C-EAAD-42F5-8AAA-B875DC4E1F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Image 6" descr="Une image contenant extérieur, eau, herbe, rivière&#10;&#10;Description générée automatiquement">
            <a:extLst>
              <a:ext uri="{FF2B5EF4-FFF2-40B4-BE49-F238E27FC236}">
                <a16:creationId xmlns:a16="http://schemas.microsoft.com/office/drawing/2014/main" id="{D1C3C4EA-573B-4C97-9946-CA96A21E19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 b="135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extérieur, personne, homme, téléphone mobile&#10;&#10;Description générée automatiquement">
            <a:extLst>
              <a:ext uri="{FF2B5EF4-FFF2-40B4-BE49-F238E27FC236}">
                <a16:creationId xmlns:a16="http://schemas.microsoft.com/office/drawing/2014/main" id="{16619C54-E1F5-4C37-976E-767874F98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r="4690" b="7464"/>
          <a:stretch/>
        </p:blipFill>
        <p:spPr>
          <a:xfrm>
            <a:off x="93042" y="110860"/>
            <a:ext cx="5108892" cy="6697566"/>
          </a:xfrm>
          <a:prstGeom prst="rect">
            <a:avLst/>
          </a:prstGeom>
        </p:spPr>
      </p:pic>
      <p:pic>
        <p:nvPicPr>
          <p:cNvPr id="7" name="Image 6" descr="Une image contenant extérieur, personne, homme, tenant&#10;&#10;Description générée automatiquement">
            <a:extLst>
              <a:ext uri="{FF2B5EF4-FFF2-40B4-BE49-F238E27FC236}">
                <a16:creationId xmlns:a16="http://schemas.microsoft.com/office/drawing/2014/main" id="{C8B83F96-29C5-4ED3-82C6-003FDD38F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r="21423" b="16296"/>
          <a:stretch/>
        </p:blipFill>
        <p:spPr>
          <a:xfrm>
            <a:off x="8761041" y="110860"/>
            <a:ext cx="3337917" cy="3135680"/>
          </a:xfrm>
          <a:prstGeom prst="rect">
            <a:avLst/>
          </a:prstGeom>
        </p:spPr>
      </p:pic>
      <p:pic>
        <p:nvPicPr>
          <p:cNvPr id="3" name="Image 2" descr="Une image contenant parapluie&#10;&#10;Description générée automatiquement">
            <a:extLst>
              <a:ext uri="{FF2B5EF4-FFF2-40B4-BE49-F238E27FC236}">
                <a16:creationId xmlns:a16="http://schemas.microsoft.com/office/drawing/2014/main" id="{0186D16C-30B0-4BF0-9A59-DC737B201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" b="-1"/>
          <a:stretch/>
        </p:blipFill>
        <p:spPr>
          <a:xfrm>
            <a:off x="5293453" y="3312085"/>
            <a:ext cx="6805505" cy="3496341"/>
          </a:xfrm>
          <a:prstGeom prst="rect">
            <a:avLst/>
          </a:prstGeom>
        </p:spPr>
      </p:pic>
      <p:pic>
        <p:nvPicPr>
          <p:cNvPr id="9" name="Image 8" descr="Une image contenant montagne, extérieur, nature, neige&#10;&#10;Description générée automatiquement">
            <a:extLst>
              <a:ext uri="{FF2B5EF4-FFF2-40B4-BE49-F238E27FC236}">
                <a16:creationId xmlns:a16="http://schemas.microsoft.com/office/drawing/2014/main" id="{492364BC-BF11-4743-81A7-6AFE5CD6F0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t="16124" r="20577" b="796"/>
          <a:stretch/>
        </p:blipFill>
        <p:spPr>
          <a:xfrm>
            <a:off x="5293451" y="110860"/>
            <a:ext cx="3376071" cy="31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3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0577E70-4BD3-4B79-BD8E-402914405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r="3133" b="-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22" name="Image 21" descr="Une image contenant oiseau, assis, extérieur, perché&#10;&#10;Description générée automatiquement">
            <a:extLst>
              <a:ext uri="{FF2B5EF4-FFF2-40B4-BE49-F238E27FC236}">
                <a16:creationId xmlns:a16="http://schemas.microsoft.com/office/drawing/2014/main" id="{E596F438-D088-4B44-98FD-82FEB420A9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25536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25" name="Image 24" descr="Une image contenant insecte, vert&#10;&#10;Description générée automatiquement">
            <a:extLst>
              <a:ext uri="{FF2B5EF4-FFF2-40B4-BE49-F238E27FC236}">
                <a16:creationId xmlns:a16="http://schemas.microsoft.com/office/drawing/2014/main" id="{832C2B53-C703-4ED2-B134-8DE966F00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16404" b="4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27" name="Image 26" descr="Une image contenant extérieur, herbe, personne, homme&#10;&#10;Description générée automatiquement">
            <a:extLst>
              <a:ext uri="{FF2B5EF4-FFF2-40B4-BE49-F238E27FC236}">
                <a16:creationId xmlns:a16="http://schemas.microsoft.com/office/drawing/2014/main" id="{55437021-97D8-4DF9-89C4-1B350E831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5" r="-2" b="7750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39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nature, extérieur, herbe, champ&#10;&#10;Description générée automatiquement">
            <a:extLst>
              <a:ext uri="{FF2B5EF4-FFF2-40B4-BE49-F238E27FC236}">
                <a16:creationId xmlns:a16="http://schemas.microsoft.com/office/drawing/2014/main" id="{7D7440C2-CEB7-4C4D-92F3-C02F2A069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57200"/>
            <a:ext cx="4965700" cy="2781300"/>
          </a:xfrm>
          <a:prstGeom prst="rect">
            <a:avLst/>
          </a:prstGeom>
        </p:spPr>
      </p:pic>
      <p:pic>
        <p:nvPicPr>
          <p:cNvPr id="3" name="Image 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68E075E8-B1CA-465F-A1AA-656F79FD2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457200"/>
            <a:ext cx="5702300" cy="2781300"/>
          </a:xfrm>
          <a:prstGeom prst="rect">
            <a:avLst/>
          </a:prstGeom>
        </p:spPr>
      </p:pic>
      <p:pic>
        <p:nvPicPr>
          <p:cNvPr id="9" name="Image 8" descr="Une image contenant extérieur, personne, alimentation, homme&#10;&#10;Description générée automatiquement">
            <a:extLst>
              <a:ext uri="{FF2B5EF4-FFF2-40B4-BE49-F238E27FC236}">
                <a16:creationId xmlns:a16="http://schemas.microsoft.com/office/drawing/2014/main" id="{71B094A2-EE52-4953-BB23-9730EFBAD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302000"/>
            <a:ext cx="4127500" cy="3086100"/>
          </a:xfrm>
          <a:prstGeom prst="rect">
            <a:avLst/>
          </a:prstGeom>
        </p:spPr>
      </p:pic>
      <p:pic>
        <p:nvPicPr>
          <p:cNvPr id="11" name="Image 10" descr="Une image contenant plante, tournesol, fleur, assis&#10;&#10;Description générée automatiquement">
            <a:extLst>
              <a:ext uri="{FF2B5EF4-FFF2-40B4-BE49-F238E27FC236}">
                <a16:creationId xmlns:a16="http://schemas.microsoft.com/office/drawing/2014/main" id="{C2B7B282-E0AF-48D4-ACCE-F19524D34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302000"/>
            <a:ext cx="4152900" cy="3086100"/>
          </a:xfrm>
          <a:prstGeom prst="rect">
            <a:avLst/>
          </a:prstGeom>
        </p:spPr>
      </p:pic>
      <p:pic>
        <p:nvPicPr>
          <p:cNvPr id="7" name="Image 6" descr="Une image contenant extérieur, table, alimentation, petit&#10;&#10;Description générée automatiquement">
            <a:extLst>
              <a:ext uri="{FF2B5EF4-FFF2-40B4-BE49-F238E27FC236}">
                <a16:creationId xmlns:a16="http://schemas.microsoft.com/office/drawing/2014/main" id="{EC4F9559-7F25-4BC4-9479-E21ACEA3B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3302000"/>
            <a:ext cx="2311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164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500</Words>
  <Application>Microsoft Office PowerPoint</Application>
  <PresentationFormat>Grand écran</PresentationFormat>
  <Paragraphs>26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Trebuchet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DESCHAMPS</dc:creator>
  <cp:lastModifiedBy>Anouk Legoaec</cp:lastModifiedBy>
  <cp:revision>15</cp:revision>
  <dcterms:created xsi:type="dcterms:W3CDTF">2020-11-22T20:11:04Z</dcterms:created>
  <dcterms:modified xsi:type="dcterms:W3CDTF">2020-12-09T15:22:55Z</dcterms:modified>
</cp:coreProperties>
</file>