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6D4A-0483-9F4F-AC4F-32EDCAA94D2E}" type="datetimeFigureOut">
              <a:rPr lang="en-US" smtClean="0"/>
              <a:pPr/>
              <a:t>10/2/2015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5347-FB0C-C840-875C-15E4343BF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8259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6D4A-0483-9F4F-AC4F-32EDCAA94D2E}" type="datetimeFigureOut">
              <a:rPr lang="en-US" smtClean="0"/>
              <a:pPr/>
              <a:t>10/2/2015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5347-FB0C-C840-875C-15E4343BF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5284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6D4A-0483-9F4F-AC4F-32EDCAA94D2E}" type="datetimeFigureOut">
              <a:rPr lang="en-US" smtClean="0"/>
              <a:pPr/>
              <a:t>10/2/2015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5347-FB0C-C840-875C-15E4343BF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151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6D4A-0483-9F4F-AC4F-32EDCAA94D2E}" type="datetimeFigureOut">
              <a:rPr lang="en-US" smtClean="0"/>
              <a:pPr/>
              <a:t>10/2/2015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5347-FB0C-C840-875C-15E4343BF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90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6D4A-0483-9F4F-AC4F-32EDCAA94D2E}" type="datetimeFigureOut">
              <a:rPr lang="en-US" smtClean="0"/>
              <a:pPr/>
              <a:t>10/2/2015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5347-FB0C-C840-875C-15E4343BF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2727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6D4A-0483-9F4F-AC4F-32EDCAA94D2E}" type="datetimeFigureOut">
              <a:rPr lang="en-US" smtClean="0"/>
              <a:pPr/>
              <a:t>10/2/2015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5347-FB0C-C840-875C-15E4343BF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6539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6D4A-0483-9F4F-AC4F-32EDCAA94D2E}" type="datetimeFigureOut">
              <a:rPr lang="en-US" smtClean="0"/>
              <a:pPr/>
              <a:t>10/2/2015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5347-FB0C-C840-875C-15E4343BF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0093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6D4A-0483-9F4F-AC4F-32EDCAA94D2E}" type="datetimeFigureOut">
              <a:rPr lang="en-US" smtClean="0"/>
              <a:pPr/>
              <a:t>10/2/2015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5347-FB0C-C840-875C-15E4343BF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6825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6D4A-0483-9F4F-AC4F-32EDCAA94D2E}" type="datetimeFigureOut">
              <a:rPr lang="en-US" smtClean="0"/>
              <a:pPr/>
              <a:t>10/2/2015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5347-FB0C-C840-875C-15E4343BF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1727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6D4A-0483-9F4F-AC4F-32EDCAA94D2E}" type="datetimeFigureOut">
              <a:rPr lang="en-US" smtClean="0"/>
              <a:pPr/>
              <a:t>10/2/2015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5347-FB0C-C840-875C-15E4343BF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696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6D4A-0483-9F4F-AC4F-32EDCAA94D2E}" type="datetimeFigureOut">
              <a:rPr lang="en-US" smtClean="0"/>
              <a:pPr/>
              <a:t>10/2/2015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5347-FB0C-C840-875C-15E4343BF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0843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96D4A-0483-9F4F-AC4F-32EDCAA94D2E}" type="datetimeFigureOut">
              <a:rPr lang="en-US" smtClean="0"/>
              <a:pPr/>
              <a:t>10/2/2015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75347-FB0C-C840-875C-15E4343BF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510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 descr="screenshot20110205at44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5587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13" descr="http://solidaridade.o.s.f.unblog.fr/files/2010/04/collageplauesautrevu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01938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7" descr="dsc059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0146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1" descr="screenshot20110205at45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0538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25" descr="http://www.fdh.org/IMG/jpg/2-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46247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421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688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112"/>
            <a:ext cx="9144000" cy="68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872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screenshot20110205at44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25894" y="-2798576"/>
            <a:ext cx="11969894" cy="1062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Affichage à l'écran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FDL</dc:creator>
  <cp:lastModifiedBy>E P Jouanneau</cp:lastModifiedBy>
  <cp:revision>2</cp:revision>
  <dcterms:created xsi:type="dcterms:W3CDTF">2015-06-02T15:12:19Z</dcterms:created>
  <dcterms:modified xsi:type="dcterms:W3CDTF">2015-10-02T07:57:59Z</dcterms:modified>
</cp:coreProperties>
</file>