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2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00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10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2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83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01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52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9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6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26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69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17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B1A6-002A-0444-A864-56DB724ED317}" type="datetimeFigureOut">
              <a:rPr lang="en-US" smtClean="0"/>
              <a:t>02/06/15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F851-68A6-2540-BC1C-5A2C46483C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93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http://static6.depositphotos.com/1010340/571/v/450/depositphotos_5711975-Parrot-bird-in-the-tropical-for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0774" y="317468"/>
            <a:ext cx="4771232" cy="62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933181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16" descr="http://www.terresacree.org/images2/amazonie-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45986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13" descr="http://www.brasilpassion.com/wp-content/uploads/2013/11/animaux-amazonie39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064"/>
            <a:ext cx="9144000" cy="684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75257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19" descr="http://i585.photobucket.com/albums/ss294/fishtankforum_2009/Colossoma20macropomu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647738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22" descr="http://regardlanature.canalblog.com/images/jagua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483396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25" descr="http://previews.123rf.com/images/drakodav/drakodav0710/drakodav071000083/1841073-Herd-of-cows-on-the-meadow-with-forest-in-the-back-Stock-Pho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16852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8" descr="http://ladjycaventure.en-escale.com/archive/blogs/1/1/3/2488/Image/borneo/Image4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761" y="0"/>
            <a:ext cx="45215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422705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FDL</dc:creator>
  <cp:lastModifiedBy>Alice FDL</cp:lastModifiedBy>
  <cp:revision>2</cp:revision>
  <dcterms:created xsi:type="dcterms:W3CDTF">2015-06-02T15:17:06Z</dcterms:created>
  <dcterms:modified xsi:type="dcterms:W3CDTF">2015-06-02T15:20:44Z</dcterms:modified>
</cp:coreProperties>
</file>