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8" r:id="rId1"/>
  </p:sldMasterIdLst>
  <p:notesMasterIdLst>
    <p:notesMasterId r:id="rId12"/>
  </p:notesMasterIdLst>
  <p:sldIdLst>
    <p:sldId id="304" r:id="rId2"/>
    <p:sldId id="305" r:id="rId3"/>
    <p:sldId id="306" r:id="rId4"/>
    <p:sldId id="308" r:id="rId5"/>
    <p:sldId id="309" r:id="rId6"/>
    <p:sldId id="310" r:id="rId7"/>
    <p:sldId id="311" r:id="rId8"/>
    <p:sldId id="312" r:id="rId9"/>
    <p:sldId id="313" r:id="rId10"/>
    <p:sldId id="277"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270"/>
    <a:srgbClr val="F8B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294" y="654"/>
      </p:cViewPr>
      <p:guideLst>
        <p:guide orient="horz" pos="3521"/>
        <p:guide orient="horz" pos="1661"/>
        <p:guide orient="horz" pos="527"/>
        <p:guide orient="horz" pos="3793"/>
        <p:guide orient="horz" pos="1344"/>
        <p:guide orient="horz" pos="1774"/>
        <p:guide pos="204"/>
        <p:guide pos="431"/>
        <p:guide pos="4626"/>
        <p:guide pos="3742"/>
        <p:guide pos="3833"/>
        <p:guide pos="5511"/>
        <p:guide pos="4082"/>
        <p:guide pos="53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82252-8177-4BAF-9D84-7530B6D19820}" type="datetimeFigureOut">
              <a:rPr lang="fr-FR" smtClean="0"/>
              <a:pPr/>
              <a:t>09/11/2017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15DD1-16C9-44A5-9A19-102B6B48603C}" type="slidenum">
              <a:rPr lang="fr-FR" smtClean="0"/>
              <a:pPr/>
              <a:t>‹N°›</a:t>
            </a:fld>
            <a:endParaRPr lang="fr-FR"/>
          </a:p>
        </p:txBody>
      </p:sp>
    </p:spTree>
    <p:extLst>
      <p:ext uri="{BB962C8B-B14F-4D97-AF65-F5344CB8AC3E}">
        <p14:creationId xmlns:p14="http://schemas.microsoft.com/office/powerpoint/2010/main" val="391280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D0065BE-0657-4A47-90AD-C21C55E16B19}" type="datetime4">
              <a:rPr lang="en-US" smtClean="0"/>
              <a:pPr/>
              <a:t>November 9, 2017</a:t>
            </a:fld>
            <a:endParaRPr lang="en-US"/>
          </a:p>
        </p:txBody>
      </p:sp>
      <p:sp>
        <p:nvSpPr>
          <p:cNvPr id="5" name="Espace réservé du pied de page 4"/>
          <p:cNvSpPr>
            <a:spLocks noGrp="1"/>
          </p:cNvSpPr>
          <p:nvPr>
            <p:ph type="ftr" sz="quarter" idx="11"/>
          </p:nvPr>
        </p:nvSpPr>
        <p:spPr/>
        <p:txBody>
          <a:bodyPr/>
          <a:lstStyle/>
          <a:p>
            <a:r>
              <a:rPr lang="fr-FR" smtClean="0"/>
              <a:t>Titre de la présentation  •  date  •  emetteur</a:t>
            </a:r>
            <a:endParaRPr lang="fr-FR" dirty="0"/>
          </a:p>
        </p:txBody>
      </p:sp>
      <p:sp>
        <p:nvSpPr>
          <p:cNvPr id="6" name="Espace réservé du numéro de diapositive 5"/>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7228381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6C3AA4-67BE-44F7-809A-3582401494AF}" type="datetime4">
              <a:rPr lang="en-US" smtClean="0"/>
              <a:pPr/>
              <a:t>November 9, 2017</a:t>
            </a:fld>
            <a:endParaRPr lang="en-US"/>
          </a:p>
        </p:txBody>
      </p:sp>
      <p:sp>
        <p:nvSpPr>
          <p:cNvPr id="5" name="Espace réservé du pied de page 4"/>
          <p:cNvSpPr>
            <a:spLocks noGrp="1"/>
          </p:cNvSpPr>
          <p:nvPr>
            <p:ph type="ftr" sz="quarter" idx="11"/>
          </p:nvPr>
        </p:nvSpPr>
        <p:spPr/>
        <p:txBody>
          <a:bodyPr/>
          <a:lstStyle/>
          <a:p>
            <a:r>
              <a:rPr lang="fr-FR" smtClean="0"/>
              <a:t>Titre de la présentation  •  date  •  emetteur</a:t>
            </a:r>
            <a:endParaRPr lang="fr-FR" dirty="0"/>
          </a:p>
        </p:txBody>
      </p:sp>
      <p:sp>
        <p:nvSpPr>
          <p:cNvPr id="6" name="Espace réservé du numéro de diapositive 5"/>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407183825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172EEB-1769-4776-AD69-E7C1260563EB}" type="datetime4">
              <a:rPr lang="en-US" smtClean="0"/>
              <a:pPr/>
              <a:t>November 9, 2017</a:t>
            </a:fld>
            <a:endParaRPr lang="en-US"/>
          </a:p>
        </p:txBody>
      </p:sp>
      <p:sp>
        <p:nvSpPr>
          <p:cNvPr id="5" name="Espace réservé du pied de page 4"/>
          <p:cNvSpPr>
            <a:spLocks noGrp="1"/>
          </p:cNvSpPr>
          <p:nvPr>
            <p:ph type="ftr" sz="quarter" idx="11"/>
          </p:nvPr>
        </p:nvSpPr>
        <p:spPr/>
        <p:txBody>
          <a:bodyPr/>
          <a:lstStyle/>
          <a:p>
            <a:r>
              <a:rPr lang="fr-FR" smtClean="0"/>
              <a:t>Titre de la présentation  •  date  •  emetteur</a:t>
            </a:r>
            <a:endParaRPr lang="fr-FR" dirty="0"/>
          </a:p>
        </p:txBody>
      </p:sp>
      <p:sp>
        <p:nvSpPr>
          <p:cNvPr id="6" name="Espace réservé du numéro de diapositive 5"/>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08721135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uvertur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7" name="Espace réservé du texte 46"/>
          <p:cNvSpPr>
            <a:spLocks noGrp="1"/>
          </p:cNvSpPr>
          <p:nvPr>
            <p:ph type="body" sz="quarter" idx="15" hasCustomPrompt="1"/>
          </p:nvPr>
        </p:nvSpPr>
        <p:spPr bwMode="gray">
          <a:xfrm>
            <a:off x="5184000" y="0"/>
            <a:ext cx="3960000" cy="4860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9" name="Espace réservé du texte 8"/>
          <p:cNvSpPr>
            <a:spLocks noGrp="1"/>
          </p:cNvSpPr>
          <p:nvPr>
            <p:ph type="body" sz="quarter" idx="13"/>
          </p:nvPr>
        </p:nvSpPr>
        <p:spPr bwMode="gray">
          <a:xfrm>
            <a:off x="684213" y="836612"/>
            <a:ext cx="5256212" cy="5184775"/>
          </a:xfrm>
        </p:spPr>
        <p:txBody>
          <a:bodyPr/>
          <a:lstStyle>
            <a:lvl1pPr>
              <a:lnSpc>
                <a:spcPct val="90000"/>
              </a:lnSpc>
              <a:spcBef>
                <a:spcPts val="0"/>
              </a:spcBef>
              <a:defRPr sz="4400" cap="all" baseline="0">
                <a:solidFill>
                  <a:schemeClr val="accent3"/>
                </a:solidFill>
              </a:defRPr>
            </a:lvl1pPr>
            <a:lvl2pPr marL="0" indent="0">
              <a:spcBef>
                <a:spcPts val="0"/>
              </a:spcBef>
              <a:buNone/>
              <a:defRPr sz="1600">
                <a:solidFill>
                  <a:schemeClr val="accent6"/>
                </a:solidFill>
              </a:defRPr>
            </a:lvl2pPr>
          </a:lstStyle>
          <a:p>
            <a:pPr lvl="0"/>
            <a:r>
              <a:rPr lang="fr-FR" smtClean="0"/>
              <a:t>Modifiez les styles du texte du masque</a:t>
            </a:r>
          </a:p>
          <a:p>
            <a:pPr lvl="1"/>
            <a:r>
              <a:rPr lang="fr-FR" smtClean="0"/>
              <a:t>Deuxième niveau</a:t>
            </a:r>
          </a:p>
        </p:txBody>
      </p:sp>
      <p:sp>
        <p:nvSpPr>
          <p:cNvPr id="42" name="Espace réservé pour une image  41"/>
          <p:cNvSpPr>
            <a:spLocks noGrp="1"/>
          </p:cNvSpPr>
          <p:nvPr>
            <p:ph type="pic" sz="quarter" idx="14" hasCustomPrompt="1"/>
          </p:nvPr>
        </p:nvSpPr>
        <p:spPr bwMode="gray">
          <a:xfrm>
            <a:off x="6012184" y="1971691"/>
            <a:ext cx="2808000" cy="2808000"/>
          </a:xfrm>
          <a:prstGeom prst="rect">
            <a:avLst/>
          </a:prstGeom>
          <a:solidFill>
            <a:schemeClr val="bg1">
              <a:lumMod val="85000"/>
            </a:schemeClr>
          </a:solidFill>
        </p:spPr>
        <p:txBody>
          <a:bodyPr tIns="0" bIns="216000" anchor="b" anchorCtr="0">
            <a:normAutofit/>
          </a:bodyPr>
          <a:lstStyle>
            <a:lvl1pPr algn="ctr">
              <a:defRPr sz="1000" baseline="0">
                <a:solidFill>
                  <a:schemeClr val="accent3"/>
                </a:solidFill>
              </a:defRPr>
            </a:lvl1pPr>
          </a:lstStyle>
          <a:p>
            <a:r>
              <a:rPr lang="fr-FR" dirty="0" smtClean="0"/>
              <a:t>Cliquer sur l’icône (ci-dessus) pour ajouter une image, puis disposer cette image en arrière plan (cliquer avec le bouton droit de la souris sur l’image, sélectionner « Mettre à l’arrière plan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s">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059832" y="836613"/>
            <a:ext cx="2360508" cy="2556383"/>
          </a:xfrm>
        </p:spPr>
        <p:txBody>
          <a:bodyPr anchor="ctr" anchorCtr="0"/>
          <a:lstStyle>
            <a:lvl1pPr algn="l">
              <a:lnSpc>
                <a:spcPct val="150000"/>
              </a:lnSpc>
              <a:spcBef>
                <a:spcPts val="0"/>
              </a:spcBef>
              <a:defRPr sz="1200" b="1" cap="none" baseline="0">
                <a:solidFill>
                  <a:schemeClr val="accent6"/>
                </a:solidFill>
              </a:defRPr>
            </a:lvl1pPr>
          </a:lstStyle>
          <a:p>
            <a:r>
              <a:rPr lang="fr-FR" smtClean="0"/>
              <a:t>Modifiez le style du titre</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92000" y="432000"/>
            <a:ext cx="1908212" cy="1548172"/>
          </a:xfrm>
        </p:spPr>
        <p:txBody>
          <a:bodyPr anchor="ctr" anchorCtr="0"/>
          <a:lstStyle>
            <a:lvl1pPr algn="ctr">
              <a:defRPr sz="2300" cap="none" baseline="0">
                <a:solidFill>
                  <a:schemeClr val="accent6"/>
                </a:solidFill>
              </a:defRPr>
            </a:lvl1pPr>
          </a:lstStyle>
          <a:p>
            <a:r>
              <a:rPr lang="fr-FR" smtClean="0"/>
              <a:t>Modifiez le style du titre</a:t>
            </a:r>
            <a:endParaRPr lang="fr-FR" dirty="0"/>
          </a:p>
        </p:txBody>
      </p:sp>
      <p:sp>
        <p:nvSpPr>
          <p:cNvPr id="3" name="Espace réservé du contenu 2"/>
          <p:cNvSpPr>
            <a:spLocks noGrp="1"/>
          </p:cNvSpPr>
          <p:nvPr>
            <p:ph idx="1"/>
          </p:nvPr>
        </p:nvSpPr>
        <p:spPr bwMode="gray">
          <a:xfrm>
            <a:off x="3455876" y="2636912"/>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8" name="Espace réservé du numéro de diapositive 7"/>
          <p:cNvSpPr>
            <a:spLocks noGrp="1"/>
          </p:cNvSpPr>
          <p:nvPr>
            <p:ph type="sldNum" sz="quarter" idx="10"/>
          </p:nvPr>
        </p:nvSpPr>
        <p:spPr bwMode="gray"/>
        <p:txBody>
          <a:bodyPr/>
          <a:lstStyle/>
          <a:p>
            <a:fld id="{3FCACE36-5995-4C8A-BE2E-B0D8B0933FAE}" type="slidenum">
              <a:rPr lang="fr-FR" smtClean="0"/>
              <a:pPr/>
              <a:t>‹N°›</a:t>
            </a:fld>
            <a:endParaRPr lang="fr-FR" dirty="0"/>
          </a:p>
        </p:txBody>
      </p:sp>
      <p:sp>
        <p:nvSpPr>
          <p:cNvPr id="9" name="Espace réservé du pied de page 8"/>
          <p:cNvSpPr>
            <a:spLocks noGrp="1"/>
          </p:cNvSpPr>
          <p:nvPr>
            <p:ph type="ftr" sz="quarter" idx="11"/>
          </p:nvPr>
        </p:nvSpPr>
        <p:spPr bwMode="gray"/>
        <p:txBody>
          <a:bodyPr/>
          <a:lstStyle/>
          <a:p>
            <a:r>
              <a:rPr lang="fr-FR" smtClean="0"/>
              <a:t>Titre de la présentation  •  date  •  emetteur</a:t>
            </a:r>
            <a:endParaRPr lang="fr-FR" dirty="0"/>
          </a:p>
        </p:txBody>
      </p:sp>
      <p:sp>
        <p:nvSpPr>
          <p:cNvPr id="11" name="Espace réservé du texte 10"/>
          <p:cNvSpPr>
            <a:spLocks noGrp="1"/>
          </p:cNvSpPr>
          <p:nvPr>
            <p:ph type="body" sz="quarter" idx="12" hasCustomPrompt="1"/>
          </p:nvPr>
        </p:nvSpPr>
        <p:spPr bwMode="gray">
          <a:xfrm>
            <a:off x="2411760" y="2492375"/>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12" name="Espace réservé du contenu 2"/>
          <p:cNvSpPr>
            <a:spLocks noGrp="1"/>
          </p:cNvSpPr>
          <p:nvPr>
            <p:ph idx="13"/>
          </p:nvPr>
        </p:nvSpPr>
        <p:spPr bwMode="gray">
          <a:xfrm>
            <a:off x="3456459" y="3321509"/>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13" name="Espace réservé du texte 10"/>
          <p:cNvSpPr>
            <a:spLocks noGrp="1"/>
          </p:cNvSpPr>
          <p:nvPr>
            <p:ph type="body" sz="quarter" idx="14" hasCustomPrompt="1"/>
          </p:nvPr>
        </p:nvSpPr>
        <p:spPr bwMode="gray">
          <a:xfrm>
            <a:off x="2412343" y="3176972"/>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14" name="Espace réservé du contenu 2"/>
          <p:cNvSpPr>
            <a:spLocks noGrp="1"/>
          </p:cNvSpPr>
          <p:nvPr>
            <p:ph idx="15"/>
          </p:nvPr>
        </p:nvSpPr>
        <p:spPr bwMode="gray">
          <a:xfrm>
            <a:off x="3455876" y="4005337"/>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15" name="Espace réservé du texte 10"/>
          <p:cNvSpPr>
            <a:spLocks noGrp="1"/>
          </p:cNvSpPr>
          <p:nvPr>
            <p:ph type="body" sz="quarter" idx="16" hasCustomPrompt="1"/>
          </p:nvPr>
        </p:nvSpPr>
        <p:spPr bwMode="gray">
          <a:xfrm>
            <a:off x="2411760" y="3860800"/>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16" name="Espace réservé du contenu 2"/>
          <p:cNvSpPr>
            <a:spLocks noGrp="1"/>
          </p:cNvSpPr>
          <p:nvPr>
            <p:ph idx="17"/>
          </p:nvPr>
        </p:nvSpPr>
        <p:spPr bwMode="gray">
          <a:xfrm>
            <a:off x="3456459" y="4689934"/>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17" name="Espace réservé du texte 10"/>
          <p:cNvSpPr>
            <a:spLocks noGrp="1"/>
          </p:cNvSpPr>
          <p:nvPr>
            <p:ph type="body" sz="quarter" idx="18" hasCustomPrompt="1"/>
          </p:nvPr>
        </p:nvSpPr>
        <p:spPr bwMode="gray">
          <a:xfrm>
            <a:off x="2412343" y="4545397"/>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18" name="Espace réservé du contenu 2"/>
          <p:cNvSpPr>
            <a:spLocks noGrp="1"/>
          </p:cNvSpPr>
          <p:nvPr>
            <p:ph idx="19"/>
          </p:nvPr>
        </p:nvSpPr>
        <p:spPr bwMode="gray">
          <a:xfrm>
            <a:off x="6552059" y="2636118"/>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19" name="Espace réservé du texte 10"/>
          <p:cNvSpPr>
            <a:spLocks noGrp="1"/>
          </p:cNvSpPr>
          <p:nvPr>
            <p:ph type="body" sz="quarter" idx="20" hasCustomPrompt="1"/>
          </p:nvPr>
        </p:nvSpPr>
        <p:spPr bwMode="gray">
          <a:xfrm>
            <a:off x="5507943" y="2491581"/>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20" name="Espace réservé du contenu 2"/>
          <p:cNvSpPr>
            <a:spLocks noGrp="1"/>
          </p:cNvSpPr>
          <p:nvPr>
            <p:ph idx="21"/>
          </p:nvPr>
        </p:nvSpPr>
        <p:spPr bwMode="gray">
          <a:xfrm>
            <a:off x="6552642" y="3320715"/>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21" name="Espace réservé du texte 10"/>
          <p:cNvSpPr>
            <a:spLocks noGrp="1"/>
          </p:cNvSpPr>
          <p:nvPr>
            <p:ph type="body" sz="quarter" idx="22" hasCustomPrompt="1"/>
          </p:nvPr>
        </p:nvSpPr>
        <p:spPr bwMode="gray">
          <a:xfrm>
            <a:off x="5508526" y="3176178"/>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22" name="Espace réservé du contenu 2"/>
          <p:cNvSpPr>
            <a:spLocks noGrp="1"/>
          </p:cNvSpPr>
          <p:nvPr>
            <p:ph idx="23"/>
          </p:nvPr>
        </p:nvSpPr>
        <p:spPr bwMode="gray">
          <a:xfrm>
            <a:off x="6552059" y="4004543"/>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23" name="Espace réservé du texte 10"/>
          <p:cNvSpPr>
            <a:spLocks noGrp="1"/>
          </p:cNvSpPr>
          <p:nvPr>
            <p:ph type="body" sz="quarter" idx="24" hasCustomPrompt="1"/>
          </p:nvPr>
        </p:nvSpPr>
        <p:spPr bwMode="gray">
          <a:xfrm>
            <a:off x="5507943" y="3860006"/>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24" name="Espace réservé du contenu 2"/>
          <p:cNvSpPr>
            <a:spLocks noGrp="1"/>
          </p:cNvSpPr>
          <p:nvPr>
            <p:ph idx="25"/>
          </p:nvPr>
        </p:nvSpPr>
        <p:spPr bwMode="gray">
          <a:xfrm>
            <a:off x="6552642" y="4689140"/>
            <a:ext cx="1907146" cy="539676"/>
          </a:xfrm>
        </p:spPr>
        <p:txBody>
          <a:bodyPr/>
          <a:lstStyle>
            <a:lvl1pPr>
              <a:defRPr sz="1300">
                <a:solidFill>
                  <a:schemeClr val="accent6"/>
                </a:solidFill>
              </a:defRPr>
            </a:lvl1pPr>
            <a:lvl2pPr>
              <a:buClr>
                <a:schemeClr val="tx1"/>
              </a:buClr>
              <a:buFont typeface="Arial" pitchFamily="34" charset="0"/>
              <a:buChar char="-"/>
              <a:defRPr sz="1000" i="1"/>
            </a:lvl2pPr>
          </a:lstStyle>
          <a:p>
            <a:pPr lvl="0"/>
            <a:r>
              <a:rPr lang="fr-FR" smtClean="0"/>
              <a:t>Modifiez les styles du texte du masque</a:t>
            </a:r>
          </a:p>
          <a:p>
            <a:pPr lvl="1"/>
            <a:r>
              <a:rPr lang="fr-FR" smtClean="0"/>
              <a:t>Deuxième niveau</a:t>
            </a:r>
          </a:p>
        </p:txBody>
      </p:sp>
      <p:sp>
        <p:nvSpPr>
          <p:cNvPr id="25" name="Espace réservé du texte 10"/>
          <p:cNvSpPr>
            <a:spLocks noGrp="1"/>
          </p:cNvSpPr>
          <p:nvPr>
            <p:ph type="body" sz="quarter" idx="26" hasCustomPrompt="1"/>
          </p:nvPr>
        </p:nvSpPr>
        <p:spPr bwMode="gray">
          <a:xfrm>
            <a:off x="5508526" y="4544603"/>
            <a:ext cx="864841" cy="684213"/>
          </a:xfrm>
        </p:spPr>
        <p:txBody>
          <a:bodyPr/>
          <a:lstStyle>
            <a:lvl1pPr algn="r">
              <a:defRPr sz="4200">
                <a:solidFill>
                  <a:schemeClr val="accent3"/>
                </a:solidFill>
              </a:defRPr>
            </a:lvl1pPr>
          </a:lstStyle>
          <a:p>
            <a:pPr lvl="0"/>
            <a:r>
              <a:rPr lang="fr-FR" dirty="0" smtClean="0"/>
              <a:t>00</a:t>
            </a:r>
            <a:endParaRPr lang="fr-FR" dirty="0"/>
          </a:p>
        </p:txBody>
      </p:sp>
      <p:sp>
        <p:nvSpPr>
          <p:cNvPr id="27" name="Espace réservé pour une image  26"/>
          <p:cNvSpPr>
            <a:spLocks noGrp="1"/>
          </p:cNvSpPr>
          <p:nvPr>
            <p:ph type="pic" sz="quarter" idx="27" hasCustomPrompt="1"/>
          </p:nvPr>
        </p:nvSpPr>
        <p:spPr bwMode="gray">
          <a:xfrm>
            <a:off x="5472100" y="2456891"/>
            <a:ext cx="0" cy="2772309"/>
          </a:xfrm>
          <a:prstGeom prst="leftBracket">
            <a:avLst>
              <a:gd name="adj" fmla="val 0"/>
            </a:avLst>
          </a:prstGeom>
          <a:ln w="12700">
            <a:solidFill>
              <a:schemeClr val="accent6"/>
            </a:solidFill>
            <a:prstDash val="dash"/>
          </a:ln>
        </p:spPr>
        <p:txBody>
          <a:bodyPr/>
          <a:lstStyle/>
          <a:p>
            <a:r>
              <a:rPr lang="fr-FR" dirty="0" smtClean="0"/>
              <a:t> </a:t>
            </a:r>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7" name="Espace réservé du texte 46"/>
          <p:cNvSpPr>
            <a:spLocks noGrp="1" noChangeAspect="1"/>
          </p:cNvSpPr>
          <p:nvPr>
            <p:ph type="body" sz="quarter" idx="15" hasCustomPrompt="1"/>
          </p:nvPr>
        </p:nvSpPr>
        <p:spPr bwMode="gray">
          <a:xfrm>
            <a:off x="4104000" y="0"/>
            <a:ext cx="5040000" cy="5796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9" name="Espace réservé du texte 8"/>
          <p:cNvSpPr>
            <a:spLocks noGrp="1"/>
          </p:cNvSpPr>
          <p:nvPr>
            <p:ph type="body" sz="quarter" idx="13"/>
          </p:nvPr>
        </p:nvSpPr>
        <p:spPr bwMode="gray">
          <a:xfrm>
            <a:off x="684213" y="836612"/>
            <a:ext cx="5256212" cy="5184775"/>
          </a:xfrm>
        </p:spPr>
        <p:txBody>
          <a:bodyPr/>
          <a:lstStyle>
            <a:lvl1pPr>
              <a:lnSpc>
                <a:spcPct val="90000"/>
              </a:lnSpc>
              <a:spcBef>
                <a:spcPts val="0"/>
              </a:spcBef>
              <a:defRPr sz="4400" cap="all" baseline="0">
                <a:solidFill>
                  <a:schemeClr val="accent3"/>
                </a:solidFill>
              </a:defRPr>
            </a:lvl1pPr>
            <a:lvl2pPr marL="0" indent="0">
              <a:spcBef>
                <a:spcPts val="0"/>
              </a:spcBef>
              <a:buNone/>
              <a:defRPr sz="1600">
                <a:solidFill>
                  <a:schemeClr val="accent6"/>
                </a:solidFill>
              </a:defRPr>
            </a:lvl2pPr>
          </a:lstStyle>
          <a:p>
            <a:pPr lvl="0"/>
            <a:r>
              <a:rPr lang="fr-FR" smtClean="0"/>
              <a:t>Modifiez les styles du texte du masque</a:t>
            </a:r>
          </a:p>
          <a:p>
            <a:pPr lvl="1"/>
            <a:r>
              <a:rPr lang="fr-FR" smtClean="0"/>
              <a:t>Deuxième niveau</a:t>
            </a:r>
          </a:p>
        </p:txBody>
      </p:sp>
      <p:sp>
        <p:nvSpPr>
          <p:cNvPr id="42" name="Espace réservé pour une image  41"/>
          <p:cNvSpPr>
            <a:spLocks noGrp="1"/>
          </p:cNvSpPr>
          <p:nvPr>
            <p:ph type="pic" sz="quarter" idx="14" hasCustomPrompt="1"/>
          </p:nvPr>
        </p:nvSpPr>
        <p:spPr bwMode="gray">
          <a:xfrm>
            <a:off x="7424215" y="1280174"/>
            <a:ext cx="1584000" cy="1584176"/>
          </a:xfrm>
          <a:prstGeom prst="rect">
            <a:avLst/>
          </a:prstGeom>
          <a:solidFill>
            <a:schemeClr val="bg1">
              <a:lumMod val="85000"/>
            </a:schemeClr>
          </a:solidFill>
        </p:spPr>
        <p:txBody>
          <a:bodyPr tIns="0" bIns="216000" anchor="b" anchorCtr="0">
            <a:normAutofit/>
          </a:bodyPr>
          <a:lstStyle>
            <a:lvl1pPr algn="ctr">
              <a:defRPr sz="1000" baseline="0">
                <a:solidFill>
                  <a:schemeClr val="accent3"/>
                </a:solidFill>
              </a:defRPr>
            </a:lvl1pPr>
          </a:lstStyle>
          <a:p>
            <a:r>
              <a:rPr lang="fr-FR" dirty="0" smtClean="0"/>
              <a:t>Cliquer sur l’icône (ci-dessus) pour ajouter une image, puis disposer cette image en arrière plan (cliquer avec le bouton droit de la souris sur l’image, sélectionner « Mettre à l’arrière plan »)</a:t>
            </a:r>
          </a:p>
        </p:txBody>
      </p:sp>
      <p:sp>
        <p:nvSpPr>
          <p:cNvPr id="5" name="Espace réservé du numéro de diapositive 4"/>
          <p:cNvSpPr>
            <a:spLocks noGrp="1"/>
          </p:cNvSpPr>
          <p:nvPr>
            <p:ph type="sldNum" sz="quarter" idx="16"/>
          </p:nvPr>
        </p:nvSpPr>
        <p:spPr bwMode="gray"/>
        <p:txBody>
          <a:bodyPr/>
          <a:lstStyle/>
          <a:p>
            <a:fld id="{3FCACE36-5995-4C8A-BE2E-B0D8B0933FAE}" type="slidenum">
              <a:rPr lang="fr-FR" smtClean="0"/>
              <a:pPr/>
              <a:t>‹N°›</a:t>
            </a:fld>
            <a:endParaRPr lang="fr-FR" dirty="0"/>
          </a:p>
        </p:txBody>
      </p:sp>
      <p:sp>
        <p:nvSpPr>
          <p:cNvPr id="6" name="Espace réservé du pied de page 5"/>
          <p:cNvSpPr>
            <a:spLocks noGrp="1"/>
          </p:cNvSpPr>
          <p:nvPr>
            <p:ph type="ftr" sz="quarter" idx="17"/>
          </p:nvPr>
        </p:nvSpPr>
        <p:spPr bwMode="gray"/>
        <p:txBody>
          <a:bodyPr/>
          <a:lstStyle/>
          <a:p>
            <a:r>
              <a:rPr lang="fr-FR" smtClean="0"/>
              <a:t>Titre de la présentation  •  date  •  emetteur</a:t>
            </a:r>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4" name="Image 13" descr="or_imtexte.jpg"/>
          <p:cNvPicPr>
            <a:picLocks noChangeAspect="1"/>
          </p:cNvPicPr>
          <p:nvPr userDrawn="1"/>
        </p:nvPicPr>
        <p:blipFill>
          <a:blip r:embed="rId2" cstate="print"/>
          <a:srcRect t="11359"/>
          <a:stretch>
            <a:fillRect/>
          </a:stretch>
        </p:blipFill>
        <p:spPr bwMode="gray">
          <a:xfrm>
            <a:off x="8208492" y="0"/>
            <a:ext cx="792000" cy="702035"/>
          </a:xfrm>
          <a:prstGeom prst="rect">
            <a:avLst/>
          </a:prstGeom>
        </p:spPr>
      </p:pic>
      <p:sp>
        <p:nvSpPr>
          <p:cNvPr id="7" name="Espace réservé du texte 46"/>
          <p:cNvSpPr>
            <a:spLocks noGrp="1" noChangeAspect="1"/>
          </p:cNvSpPr>
          <p:nvPr>
            <p:ph type="body" sz="quarter" idx="15" hasCustomPrompt="1"/>
          </p:nvPr>
        </p:nvSpPr>
        <p:spPr bwMode="gray">
          <a:xfrm>
            <a:off x="7344000" y="0"/>
            <a:ext cx="1800000" cy="2160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8" name="Espace réservé pour une image  41"/>
          <p:cNvSpPr>
            <a:spLocks noGrp="1"/>
          </p:cNvSpPr>
          <p:nvPr>
            <p:ph type="pic" sz="quarter" idx="14" hasCustomPrompt="1"/>
          </p:nvPr>
        </p:nvSpPr>
        <p:spPr bwMode="gray">
          <a:xfrm>
            <a:off x="8217831" y="0"/>
            <a:ext cx="792000" cy="692696"/>
          </a:xfrm>
          <a:prstGeom prst="rect">
            <a:avLst/>
          </a:prstGeom>
          <a:noFill/>
        </p:spPr>
        <p:txBody>
          <a:bodyPr tIns="0" bIns="216000" anchor="b" anchorCtr="0">
            <a:noAutofit/>
          </a:bodyPr>
          <a:lstStyle>
            <a:lvl1pPr algn="ctr">
              <a:defRPr sz="400" baseline="0"/>
            </a:lvl1pPr>
          </a:lstStyle>
          <a:p>
            <a:r>
              <a:rPr lang="fr-FR" dirty="0" smtClean="0"/>
              <a:t> </a:t>
            </a:r>
          </a:p>
        </p:txBody>
      </p:sp>
      <p:sp>
        <p:nvSpPr>
          <p:cNvPr id="10" name="Espace réservé du numéro de diapositive 9"/>
          <p:cNvSpPr>
            <a:spLocks noGrp="1"/>
          </p:cNvSpPr>
          <p:nvPr>
            <p:ph type="sldNum" sz="quarter" idx="16"/>
          </p:nvPr>
        </p:nvSpPr>
        <p:spPr bwMode="gray"/>
        <p:txBody>
          <a:bodyPr/>
          <a:lstStyle/>
          <a:p>
            <a:fld id="{3FCACE36-5995-4C8A-BE2E-B0D8B0933FAE}" type="slidenum">
              <a:rPr lang="fr-FR" smtClean="0"/>
              <a:pPr/>
              <a:t>‹N°›</a:t>
            </a:fld>
            <a:endParaRPr lang="fr-FR" dirty="0"/>
          </a:p>
        </p:txBody>
      </p:sp>
      <p:sp>
        <p:nvSpPr>
          <p:cNvPr id="11" name="Espace réservé du pied de page 10"/>
          <p:cNvSpPr>
            <a:spLocks noGrp="1"/>
          </p:cNvSpPr>
          <p:nvPr>
            <p:ph type="ftr" sz="quarter" idx="17"/>
          </p:nvPr>
        </p:nvSpPr>
        <p:spPr bwMode="gray"/>
        <p:txBody>
          <a:bodyPr/>
          <a:lstStyle/>
          <a:p>
            <a:r>
              <a:rPr lang="fr-FR" smtClean="0"/>
              <a:t>Titre de la présentation  •  date  •  emetteur</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idx="1"/>
          </p:nvPr>
        </p:nvSpPr>
        <p:spPr bwMode="gray"/>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13" name="Image 12" descr="or_imtexte.jpg"/>
          <p:cNvPicPr>
            <a:picLocks noChangeAspect="1"/>
          </p:cNvPicPr>
          <p:nvPr userDrawn="1"/>
        </p:nvPicPr>
        <p:blipFill>
          <a:blip r:embed="rId2" cstate="print"/>
          <a:srcRect t="11359"/>
          <a:stretch>
            <a:fillRect/>
          </a:stretch>
        </p:blipFill>
        <p:spPr bwMode="gray">
          <a:xfrm>
            <a:off x="8208492" y="0"/>
            <a:ext cx="792000" cy="702035"/>
          </a:xfrm>
          <a:prstGeom prst="rect">
            <a:avLst/>
          </a:prstGeom>
        </p:spPr>
      </p:pic>
      <p:sp>
        <p:nvSpPr>
          <p:cNvPr id="14" name="Espace réservé du texte 46"/>
          <p:cNvSpPr>
            <a:spLocks noGrp="1" noChangeAspect="1"/>
          </p:cNvSpPr>
          <p:nvPr>
            <p:ph type="body" sz="quarter" idx="16" hasCustomPrompt="1"/>
          </p:nvPr>
        </p:nvSpPr>
        <p:spPr bwMode="gray">
          <a:xfrm>
            <a:off x="7344000" y="0"/>
            <a:ext cx="1800000" cy="2160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15" name="Espace réservé pour une image  41"/>
          <p:cNvSpPr>
            <a:spLocks noGrp="1"/>
          </p:cNvSpPr>
          <p:nvPr>
            <p:ph type="pic" sz="quarter" idx="17" hasCustomPrompt="1"/>
          </p:nvPr>
        </p:nvSpPr>
        <p:spPr bwMode="gray">
          <a:xfrm>
            <a:off x="8217831" y="0"/>
            <a:ext cx="792000" cy="692696"/>
          </a:xfrm>
          <a:prstGeom prst="rect">
            <a:avLst/>
          </a:prstGeom>
          <a:noFill/>
        </p:spPr>
        <p:txBody>
          <a:bodyPr tIns="0" bIns="216000" anchor="b" anchorCtr="0">
            <a:noAutofit/>
          </a:bodyPr>
          <a:lstStyle>
            <a:lvl1pPr algn="ctr">
              <a:defRPr sz="400" baseline="0"/>
            </a:lvl1pPr>
          </a:lstStyle>
          <a:p>
            <a:r>
              <a:rPr lang="fr-FR" dirty="0" smtClean="0"/>
              <a:t> </a:t>
            </a:r>
          </a:p>
        </p:txBody>
      </p:sp>
      <p:sp>
        <p:nvSpPr>
          <p:cNvPr id="9" name="Espace réservé du numéro de diapositive 8"/>
          <p:cNvSpPr>
            <a:spLocks noGrp="1"/>
          </p:cNvSpPr>
          <p:nvPr>
            <p:ph type="sldNum" sz="quarter" idx="14"/>
          </p:nvPr>
        </p:nvSpPr>
        <p:spPr bwMode="gray"/>
        <p:txBody>
          <a:bodyPr/>
          <a:lstStyle/>
          <a:p>
            <a:fld id="{3FCACE36-5995-4C8A-BE2E-B0D8B0933FAE}" type="slidenum">
              <a:rPr lang="fr-FR" smtClean="0"/>
              <a:pPr/>
              <a:t>‹N°›</a:t>
            </a:fld>
            <a:endParaRPr lang="fr-FR" dirty="0"/>
          </a:p>
        </p:txBody>
      </p:sp>
      <p:sp>
        <p:nvSpPr>
          <p:cNvPr id="10" name="Espace réservé du pied de page 9"/>
          <p:cNvSpPr>
            <a:spLocks noGrp="1"/>
          </p:cNvSpPr>
          <p:nvPr>
            <p:ph type="ftr" sz="quarter" idx="15"/>
          </p:nvPr>
        </p:nvSpPr>
        <p:spPr bwMode="gray"/>
        <p:txBody>
          <a:bodyPr/>
          <a:lstStyle/>
          <a:p>
            <a:r>
              <a:rPr lang="fr-FR" smtClean="0"/>
              <a:t>Titre de la présentation  •  date  •  emetteur</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sz="half" idx="1"/>
          </p:nvPr>
        </p:nvSpPr>
        <p:spPr bwMode="gray">
          <a:xfrm>
            <a:off x="684213" y="1773239"/>
            <a:ext cx="3167025" cy="4248150"/>
          </a:xfrm>
        </p:spPr>
        <p:txBody>
          <a:bodyPr/>
          <a:lstStyle>
            <a:lvl1pPr>
              <a:defRPr sz="19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2"/>
          <p:cNvSpPr>
            <a:spLocks noGrp="1"/>
          </p:cNvSpPr>
          <p:nvPr>
            <p:ph sz="half" idx="13"/>
          </p:nvPr>
        </p:nvSpPr>
        <p:spPr bwMode="gray">
          <a:xfrm>
            <a:off x="4176750" y="1773238"/>
            <a:ext cx="3167025" cy="4248150"/>
          </a:xfrm>
        </p:spPr>
        <p:txBody>
          <a:bodyPr/>
          <a:lstStyle>
            <a:lvl1pPr>
              <a:defRPr sz="19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plusieurs contenus">
    <p:spTree>
      <p:nvGrpSpPr>
        <p:cNvPr id="1" name=""/>
        <p:cNvGrpSpPr/>
        <p:nvPr/>
      </p:nvGrpSpPr>
      <p:grpSpPr>
        <a:xfrm>
          <a:off x="0" y="0"/>
          <a:ext cx="0" cy="0"/>
          <a:chOff x="0" y="0"/>
          <a:chExt cx="0" cy="0"/>
        </a:xfrm>
      </p:grpSpPr>
      <p:pic>
        <p:nvPicPr>
          <p:cNvPr id="18" name="Image 17" descr="or_imtexte.jpg"/>
          <p:cNvPicPr>
            <a:picLocks noChangeAspect="1"/>
          </p:cNvPicPr>
          <p:nvPr userDrawn="1"/>
        </p:nvPicPr>
        <p:blipFill>
          <a:blip r:embed="rId2" cstate="print"/>
          <a:srcRect t="11359"/>
          <a:stretch>
            <a:fillRect/>
          </a:stretch>
        </p:blipFill>
        <p:spPr bwMode="gray">
          <a:xfrm>
            <a:off x="8208492" y="0"/>
            <a:ext cx="792000" cy="702035"/>
          </a:xfrm>
          <a:prstGeom prst="rect">
            <a:avLst/>
          </a:prstGeom>
        </p:spPr>
      </p:pic>
      <p:sp>
        <p:nvSpPr>
          <p:cNvPr id="19" name="Espace réservé du texte 46"/>
          <p:cNvSpPr>
            <a:spLocks noGrp="1" noChangeAspect="1"/>
          </p:cNvSpPr>
          <p:nvPr>
            <p:ph type="body" sz="quarter" idx="15" hasCustomPrompt="1"/>
          </p:nvPr>
        </p:nvSpPr>
        <p:spPr bwMode="gray">
          <a:xfrm>
            <a:off x="7344000" y="0"/>
            <a:ext cx="1800000" cy="2160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20" name="Espace réservé pour une image  41"/>
          <p:cNvSpPr>
            <a:spLocks noGrp="1"/>
          </p:cNvSpPr>
          <p:nvPr>
            <p:ph type="pic" sz="quarter" idx="28" hasCustomPrompt="1"/>
          </p:nvPr>
        </p:nvSpPr>
        <p:spPr bwMode="gray">
          <a:xfrm>
            <a:off x="8217831" y="0"/>
            <a:ext cx="792000" cy="692696"/>
          </a:xfrm>
          <a:prstGeom prst="rect">
            <a:avLst/>
          </a:prstGeom>
          <a:noFill/>
        </p:spPr>
        <p:txBody>
          <a:bodyPr tIns="0" bIns="216000" anchor="b" anchorCtr="0">
            <a:noAutofit/>
          </a:bodyPr>
          <a:lstStyle>
            <a:lvl1pPr algn="ctr">
              <a:defRPr sz="400" baseline="0"/>
            </a:lvl1pPr>
          </a:lstStyle>
          <a:p>
            <a:r>
              <a:rPr lang="fr-FR" dirty="0" smtClean="0"/>
              <a:t> </a:t>
            </a:r>
          </a:p>
        </p:txBody>
      </p:sp>
      <p:sp>
        <p:nvSpPr>
          <p:cNvPr id="8" name="Espace réservé du numéro de diapositive 7"/>
          <p:cNvSpPr>
            <a:spLocks noGrp="1"/>
          </p:cNvSpPr>
          <p:nvPr>
            <p:ph type="sldNum" sz="quarter" idx="10"/>
          </p:nvPr>
        </p:nvSpPr>
        <p:spPr bwMode="gray"/>
        <p:txBody>
          <a:bodyPr/>
          <a:lstStyle/>
          <a:p>
            <a:fld id="{3FCACE36-5995-4C8A-BE2E-B0D8B0933FAE}" type="slidenum">
              <a:rPr lang="fr-FR" smtClean="0"/>
              <a:pPr/>
              <a:t>‹N°›</a:t>
            </a:fld>
            <a:endParaRPr lang="fr-FR" dirty="0"/>
          </a:p>
        </p:txBody>
      </p:sp>
      <p:sp>
        <p:nvSpPr>
          <p:cNvPr id="10" name="Espace réservé du pied de page 9"/>
          <p:cNvSpPr>
            <a:spLocks noGrp="1"/>
          </p:cNvSpPr>
          <p:nvPr>
            <p:ph type="ftr" sz="quarter" idx="11"/>
          </p:nvPr>
        </p:nvSpPr>
        <p:spPr bwMode="gray"/>
        <p:txBody>
          <a:bodyPr/>
          <a:lstStyle/>
          <a:p>
            <a:r>
              <a:rPr lang="fr-FR" smtClean="0"/>
              <a:t>Titre de la présentation  •  date  •  emetteur</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idx="1"/>
          </p:nvPr>
        </p:nvSpPr>
        <p:spPr bwMode="gray">
          <a:xfrm>
            <a:off x="684213" y="1773237"/>
            <a:ext cx="4427847" cy="3603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contenu 2"/>
          <p:cNvSpPr>
            <a:spLocks noGrp="1"/>
          </p:cNvSpPr>
          <p:nvPr>
            <p:ph idx="12"/>
          </p:nvPr>
        </p:nvSpPr>
        <p:spPr bwMode="gray">
          <a:xfrm>
            <a:off x="684213" y="2133600"/>
            <a:ext cx="1907567" cy="38877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contenu 2"/>
          <p:cNvSpPr>
            <a:spLocks noGrp="1"/>
          </p:cNvSpPr>
          <p:nvPr>
            <p:ph idx="13"/>
          </p:nvPr>
        </p:nvSpPr>
        <p:spPr bwMode="gray">
          <a:xfrm>
            <a:off x="2664433" y="2133600"/>
            <a:ext cx="2447627" cy="38877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contenu 2"/>
          <p:cNvSpPr>
            <a:spLocks noGrp="1"/>
          </p:cNvSpPr>
          <p:nvPr>
            <p:ph idx="14"/>
          </p:nvPr>
        </p:nvSpPr>
        <p:spPr bwMode="gray">
          <a:xfrm>
            <a:off x="5400675" y="2780928"/>
            <a:ext cx="3059113" cy="3240460"/>
          </a:xfrm>
        </p:spPr>
        <p:txBody>
          <a:bodyPr/>
          <a:lstStyle>
            <a:lvl1pPr>
              <a:defRPr sz="1400" b="1">
                <a:solidFill>
                  <a:schemeClr val="accent3"/>
                </a:solidFill>
              </a:defRPr>
            </a:lvl1pPr>
            <a:lvl2pPr marL="0" indent="0">
              <a:buNone/>
              <a:defRPr/>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pour une image  26"/>
          <p:cNvSpPr>
            <a:spLocks noGrp="1"/>
          </p:cNvSpPr>
          <p:nvPr>
            <p:ph type="pic" sz="quarter" idx="27" hasCustomPrompt="1"/>
          </p:nvPr>
        </p:nvSpPr>
        <p:spPr bwMode="gray">
          <a:xfrm>
            <a:off x="5148064" y="2132855"/>
            <a:ext cx="0" cy="3384000"/>
          </a:xfrm>
          <a:prstGeom prst="leftBracket">
            <a:avLst>
              <a:gd name="adj" fmla="val 0"/>
            </a:avLst>
          </a:prstGeom>
          <a:ln w="12700">
            <a:solidFill>
              <a:schemeClr val="accent6"/>
            </a:solidFill>
            <a:prstDash val="dash"/>
          </a:ln>
        </p:spPr>
        <p:txBody>
          <a:bodyPr/>
          <a:lstStyle/>
          <a:p>
            <a:r>
              <a:rPr lang="fr-FR" dirty="0" smtClean="0"/>
              <a:t> </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14" name="Image 13" descr="or_imtexte.jpg"/>
          <p:cNvPicPr>
            <a:picLocks noChangeAspect="1"/>
          </p:cNvPicPr>
          <p:nvPr userDrawn="1"/>
        </p:nvPicPr>
        <p:blipFill>
          <a:blip r:embed="rId2" cstate="print"/>
          <a:srcRect t="11359"/>
          <a:stretch>
            <a:fillRect/>
          </a:stretch>
        </p:blipFill>
        <p:spPr bwMode="gray">
          <a:xfrm>
            <a:off x="8208492" y="0"/>
            <a:ext cx="792000" cy="702035"/>
          </a:xfrm>
          <a:prstGeom prst="rect">
            <a:avLst/>
          </a:prstGeom>
        </p:spPr>
      </p:pic>
      <p:sp>
        <p:nvSpPr>
          <p:cNvPr id="7" name="Espace réservé du texte 46"/>
          <p:cNvSpPr>
            <a:spLocks noGrp="1" noChangeAspect="1"/>
          </p:cNvSpPr>
          <p:nvPr>
            <p:ph type="body" sz="quarter" idx="15" hasCustomPrompt="1"/>
          </p:nvPr>
        </p:nvSpPr>
        <p:spPr bwMode="gray">
          <a:xfrm>
            <a:off x="7344000" y="0"/>
            <a:ext cx="1800000" cy="2160000"/>
          </a:xfrm>
          <a:blipFill dpi="0" rotWithShape="1">
            <a:blip r:embed="rId3" cstate="print"/>
            <a:srcRect/>
            <a:stretch>
              <a:fillRect/>
            </a:stretch>
          </a:blipFill>
        </p:spPr>
        <p:txBody>
          <a:bodyPr/>
          <a:lstStyle>
            <a:lvl1pPr algn="ctr">
              <a:defRPr sz="1200"/>
            </a:lvl1pPr>
          </a:lstStyle>
          <a:p>
            <a:pPr lvl="0"/>
            <a:r>
              <a:rPr lang="fr-FR" dirty="0" smtClean="0"/>
              <a:t> </a:t>
            </a:r>
            <a:endParaRPr lang="fr-FR" dirty="0"/>
          </a:p>
        </p:txBody>
      </p:sp>
      <p:sp>
        <p:nvSpPr>
          <p:cNvPr id="8" name="Espace réservé pour une image  41"/>
          <p:cNvSpPr>
            <a:spLocks noGrp="1"/>
          </p:cNvSpPr>
          <p:nvPr>
            <p:ph type="pic" sz="quarter" idx="14" hasCustomPrompt="1"/>
          </p:nvPr>
        </p:nvSpPr>
        <p:spPr bwMode="gray">
          <a:xfrm>
            <a:off x="8217831" y="0"/>
            <a:ext cx="792000" cy="692696"/>
          </a:xfrm>
          <a:prstGeom prst="rect">
            <a:avLst/>
          </a:prstGeom>
          <a:noFill/>
        </p:spPr>
        <p:txBody>
          <a:bodyPr tIns="0" bIns="216000" anchor="b" anchorCtr="0">
            <a:noAutofit/>
          </a:bodyPr>
          <a:lstStyle>
            <a:lvl1pPr algn="ctr">
              <a:defRPr sz="400" baseline="0"/>
            </a:lvl1pPr>
          </a:lstStyle>
          <a:p>
            <a:r>
              <a:rPr lang="fr-FR" dirty="0" smtClean="0"/>
              <a:t> </a:t>
            </a:r>
          </a:p>
        </p:txBody>
      </p:sp>
      <p:sp>
        <p:nvSpPr>
          <p:cNvPr id="10" name="Espace réservé du numéro de diapositive 9"/>
          <p:cNvSpPr>
            <a:spLocks noGrp="1"/>
          </p:cNvSpPr>
          <p:nvPr>
            <p:ph type="sldNum" sz="quarter" idx="16"/>
          </p:nvPr>
        </p:nvSpPr>
        <p:spPr bwMode="gray"/>
        <p:txBody>
          <a:bodyPr/>
          <a:lstStyle/>
          <a:p>
            <a:fld id="{3FCACE36-5995-4C8A-BE2E-B0D8B0933FAE}" type="slidenum">
              <a:rPr lang="fr-FR" smtClean="0"/>
              <a:pPr/>
              <a:t>‹N°›</a:t>
            </a:fld>
            <a:endParaRPr lang="fr-FR" dirty="0"/>
          </a:p>
        </p:txBody>
      </p:sp>
      <p:sp>
        <p:nvSpPr>
          <p:cNvPr id="11" name="Espace réservé du pied de page 10"/>
          <p:cNvSpPr>
            <a:spLocks noGrp="1"/>
          </p:cNvSpPr>
          <p:nvPr>
            <p:ph type="ftr" sz="quarter" idx="17"/>
          </p:nvPr>
        </p:nvSpPr>
        <p:spPr bwMode="gray"/>
        <p:txBody>
          <a:bodyPr/>
          <a:lstStyle/>
          <a:p>
            <a:r>
              <a:rPr lang="fr-FR" smtClean="0"/>
              <a:t>Titre de la présentation  •  date  •  emetteur</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idx="1"/>
          </p:nvPr>
        </p:nvSpPr>
        <p:spPr bwMode="gray"/>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9757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7BB8AF-C16A-4836-A92D-61834B5F0BA5}" type="datetime4">
              <a:rPr lang="en-US" smtClean="0"/>
              <a:pPr/>
              <a:t>November 9, 2017</a:t>
            </a:fld>
            <a:endParaRPr lang="en-US"/>
          </a:p>
        </p:txBody>
      </p:sp>
      <p:sp>
        <p:nvSpPr>
          <p:cNvPr id="5" name="Espace réservé du pied de page 4"/>
          <p:cNvSpPr>
            <a:spLocks noGrp="1"/>
          </p:cNvSpPr>
          <p:nvPr>
            <p:ph type="ftr" sz="quarter" idx="11"/>
          </p:nvPr>
        </p:nvSpPr>
        <p:spPr/>
        <p:txBody>
          <a:bodyPr/>
          <a:lstStyle/>
          <a:p>
            <a:r>
              <a:rPr lang="fr-FR" smtClean="0"/>
              <a:t>Titre de la présentation  •  date  •  emetteur</a:t>
            </a:r>
            <a:endParaRPr lang="fr-FR" dirty="0"/>
          </a:p>
        </p:txBody>
      </p:sp>
      <p:sp>
        <p:nvSpPr>
          <p:cNvPr id="6" name="Espace réservé du numéro de diapositive 5"/>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69879081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47D2193-4505-4A75-99BB-880C6989A757}" type="datetime4">
              <a:rPr lang="en-US" smtClean="0"/>
              <a:pPr/>
              <a:t>November 9, 2017</a:t>
            </a:fld>
            <a:endParaRPr lang="en-US"/>
          </a:p>
        </p:txBody>
      </p:sp>
      <p:sp>
        <p:nvSpPr>
          <p:cNvPr id="5" name="Espace réservé du pied de page 4"/>
          <p:cNvSpPr>
            <a:spLocks noGrp="1"/>
          </p:cNvSpPr>
          <p:nvPr>
            <p:ph type="ftr" sz="quarter" idx="11"/>
          </p:nvPr>
        </p:nvSpPr>
        <p:spPr/>
        <p:txBody>
          <a:bodyPr/>
          <a:lstStyle/>
          <a:p>
            <a:r>
              <a:rPr lang="fr-FR" smtClean="0"/>
              <a:t>Titre de la présentation  •  date  •  emetteur</a:t>
            </a:r>
            <a:endParaRPr lang="fr-FR" dirty="0"/>
          </a:p>
        </p:txBody>
      </p:sp>
      <p:sp>
        <p:nvSpPr>
          <p:cNvPr id="6" name="Espace réservé du numéro de diapositive 5"/>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64910452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3A18F4-33C3-445B-924C-31108C51719C}" type="datetime4">
              <a:rPr lang="en-US" smtClean="0"/>
              <a:pPr/>
              <a:t>November 9, 2017</a:t>
            </a:fld>
            <a:endParaRPr lang="en-US"/>
          </a:p>
        </p:txBody>
      </p:sp>
      <p:sp>
        <p:nvSpPr>
          <p:cNvPr id="6" name="Espace réservé du pied de page 5"/>
          <p:cNvSpPr>
            <a:spLocks noGrp="1"/>
          </p:cNvSpPr>
          <p:nvPr>
            <p:ph type="ftr" sz="quarter" idx="11"/>
          </p:nvPr>
        </p:nvSpPr>
        <p:spPr/>
        <p:txBody>
          <a:bodyPr/>
          <a:lstStyle/>
          <a:p>
            <a:r>
              <a:rPr lang="fr-FR" smtClean="0"/>
              <a:t>Titre de la présentation  •  date  •  emetteur</a:t>
            </a:r>
            <a:endParaRPr lang="fr-FR" dirty="0"/>
          </a:p>
        </p:txBody>
      </p:sp>
      <p:sp>
        <p:nvSpPr>
          <p:cNvPr id="7" name="Espace réservé du numéro de diapositive 6"/>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72519117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F7543A-E259-478F-9E0D-57BA40E442B7}" type="datetime4">
              <a:rPr lang="en-US" smtClean="0"/>
              <a:pPr/>
              <a:t>November 9, 2017</a:t>
            </a:fld>
            <a:endParaRPr lang="en-US"/>
          </a:p>
        </p:txBody>
      </p:sp>
      <p:sp>
        <p:nvSpPr>
          <p:cNvPr id="8" name="Espace réservé du pied de page 7"/>
          <p:cNvSpPr>
            <a:spLocks noGrp="1"/>
          </p:cNvSpPr>
          <p:nvPr>
            <p:ph type="ftr" sz="quarter" idx="11"/>
          </p:nvPr>
        </p:nvSpPr>
        <p:spPr/>
        <p:txBody>
          <a:bodyPr/>
          <a:lstStyle/>
          <a:p>
            <a:r>
              <a:rPr lang="fr-FR" smtClean="0"/>
              <a:t>Titre de la présentation  •  date  •  emetteur</a:t>
            </a:r>
            <a:endParaRPr lang="fr-FR" dirty="0"/>
          </a:p>
        </p:txBody>
      </p:sp>
      <p:sp>
        <p:nvSpPr>
          <p:cNvPr id="9" name="Espace réservé du numéro de diapositive 8"/>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32015185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EFB012D-77A1-44B0-BB26-329BA1EE55C9}" type="datetime4">
              <a:rPr lang="en-US" smtClean="0"/>
              <a:pPr/>
              <a:t>November 9, 2017</a:t>
            </a:fld>
            <a:endParaRPr lang="en-US"/>
          </a:p>
        </p:txBody>
      </p:sp>
      <p:sp>
        <p:nvSpPr>
          <p:cNvPr id="4" name="Espace réservé du pied de page 3"/>
          <p:cNvSpPr>
            <a:spLocks noGrp="1"/>
          </p:cNvSpPr>
          <p:nvPr>
            <p:ph type="ftr" sz="quarter" idx="11"/>
          </p:nvPr>
        </p:nvSpPr>
        <p:spPr/>
        <p:txBody>
          <a:bodyPr/>
          <a:lstStyle/>
          <a:p>
            <a:r>
              <a:rPr lang="fr-FR" smtClean="0"/>
              <a:t>Titre de la présentation  •  date  •  emetteur</a:t>
            </a:r>
            <a:endParaRPr lang="fr-FR" dirty="0"/>
          </a:p>
        </p:txBody>
      </p:sp>
      <p:sp>
        <p:nvSpPr>
          <p:cNvPr id="5" name="Espace réservé du numéro de diapositive 4"/>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409146734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B7499E-3031-413E-B01E-B94970708CAA}" type="datetime4">
              <a:rPr lang="en-US" smtClean="0"/>
              <a:pPr/>
              <a:t>November 9, 2017</a:t>
            </a:fld>
            <a:endParaRPr lang="en-US"/>
          </a:p>
        </p:txBody>
      </p:sp>
      <p:sp>
        <p:nvSpPr>
          <p:cNvPr id="3" name="Espace réservé du pied de page 2"/>
          <p:cNvSpPr>
            <a:spLocks noGrp="1"/>
          </p:cNvSpPr>
          <p:nvPr>
            <p:ph type="ftr" sz="quarter" idx="11"/>
          </p:nvPr>
        </p:nvSpPr>
        <p:spPr/>
        <p:txBody>
          <a:bodyPr/>
          <a:lstStyle/>
          <a:p>
            <a:r>
              <a:rPr lang="fr-FR" smtClean="0"/>
              <a:t>Titre de la présentation  •  date  •  emetteur</a:t>
            </a:r>
            <a:endParaRPr lang="fr-FR" dirty="0"/>
          </a:p>
        </p:txBody>
      </p:sp>
      <p:sp>
        <p:nvSpPr>
          <p:cNvPr id="4" name="Espace réservé du numéro de diapositive 3"/>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7074851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7EAB0C-2220-4D0E-A0DD-DB7FA0F742F4}" type="datetime4">
              <a:rPr lang="en-US" smtClean="0"/>
              <a:pPr/>
              <a:t>November 9, 2017</a:t>
            </a:fld>
            <a:endParaRPr lang="en-US"/>
          </a:p>
        </p:txBody>
      </p:sp>
      <p:sp>
        <p:nvSpPr>
          <p:cNvPr id="6" name="Espace réservé du pied de page 5"/>
          <p:cNvSpPr>
            <a:spLocks noGrp="1"/>
          </p:cNvSpPr>
          <p:nvPr>
            <p:ph type="ftr" sz="quarter" idx="11"/>
          </p:nvPr>
        </p:nvSpPr>
        <p:spPr/>
        <p:txBody>
          <a:bodyPr/>
          <a:lstStyle/>
          <a:p>
            <a:r>
              <a:rPr lang="fr-FR" smtClean="0"/>
              <a:t>Titre de la présentation  •  date  •  emetteur</a:t>
            </a:r>
            <a:endParaRPr lang="fr-FR" dirty="0"/>
          </a:p>
        </p:txBody>
      </p:sp>
      <p:sp>
        <p:nvSpPr>
          <p:cNvPr id="7" name="Espace réservé du numéro de diapositive 6"/>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15651525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416D63-31BF-4B94-B6C5-E20B2C63F515}" type="datetime4">
              <a:rPr lang="en-US" smtClean="0"/>
              <a:pPr/>
              <a:t>November 9, 2017</a:t>
            </a:fld>
            <a:endParaRPr lang="en-US"/>
          </a:p>
        </p:txBody>
      </p:sp>
      <p:sp>
        <p:nvSpPr>
          <p:cNvPr id="6" name="Espace réservé du pied de page 5"/>
          <p:cNvSpPr>
            <a:spLocks noGrp="1"/>
          </p:cNvSpPr>
          <p:nvPr>
            <p:ph type="ftr" sz="quarter" idx="11"/>
          </p:nvPr>
        </p:nvSpPr>
        <p:spPr/>
        <p:txBody>
          <a:bodyPr/>
          <a:lstStyle/>
          <a:p>
            <a:r>
              <a:rPr lang="fr-FR" smtClean="0"/>
              <a:t>Titre de la présentation  •  date  •  emetteur</a:t>
            </a:r>
            <a:endParaRPr lang="fr-FR" dirty="0"/>
          </a:p>
        </p:txBody>
      </p:sp>
      <p:sp>
        <p:nvSpPr>
          <p:cNvPr id="7" name="Espace réservé du numéro de diapositive 6"/>
          <p:cNvSpPr>
            <a:spLocks noGrp="1"/>
          </p:cNvSpPr>
          <p:nvPr>
            <p:ph type="sldNum" sz="quarter" idx="12"/>
          </p:nvPr>
        </p:nvSpPr>
        <p:spPr/>
        <p:txBody>
          <a:body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23565911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November 9, 2017</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Titre de la présentation  •  date  •  emetteur</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ACE36-5995-4C8A-BE2E-B0D8B0933FAE}" type="slidenum">
              <a:rPr lang="fr-FR" smtClean="0"/>
              <a:pPr/>
              <a:t>‹N°›</a:t>
            </a:fld>
            <a:endParaRPr lang="fr-FR" dirty="0"/>
          </a:p>
        </p:txBody>
      </p:sp>
    </p:spTree>
    <p:extLst>
      <p:ext uri="{BB962C8B-B14F-4D97-AF65-F5344CB8AC3E}">
        <p14:creationId xmlns:p14="http://schemas.microsoft.com/office/powerpoint/2010/main" val="27268190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661" r:id="rId14"/>
    <p:sldLayoutId id="2147483670" r:id="rId15"/>
    <p:sldLayoutId id="2147483650" r:id="rId16"/>
    <p:sldLayoutId id="2147483652" r:id="rId17"/>
    <p:sldLayoutId id="2147483663" r:id="rId18"/>
    <p:sldLayoutId id="2147483722"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ccfd-catalogue.org/" TargetMode="External"/><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4120" r="14120"/>
          <a:stretch>
            <a:fillRect/>
          </a:stretch>
        </p:blipFill>
        <p:spPr>
          <a:xfrm>
            <a:off x="6228184" y="1772816"/>
            <a:ext cx="2808000" cy="2808000"/>
          </a:xfrm>
        </p:spPr>
      </p:pic>
      <p:sp>
        <p:nvSpPr>
          <p:cNvPr id="8" name="Espace réservé du texte 7"/>
          <p:cNvSpPr>
            <a:spLocks noGrp="1"/>
          </p:cNvSpPr>
          <p:nvPr>
            <p:ph type="body" sz="quarter" idx="15"/>
          </p:nvPr>
        </p:nvSpPr>
        <p:spPr bwMode="gray">
          <a:xfrm>
            <a:off x="5185576" y="0"/>
            <a:ext cx="3960000" cy="4860000"/>
          </a:xfrm>
        </p:spPr>
        <p:txBody>
          <a:bodyPr/>
          <a:lstStyle/>
          <a:p>
            <a:endParaRPr lang="fr-FR" dirty="0"/>
          </a:p>
        </p:txBody>
      </p:sp>
      <p:sp>
        <p:nvSpPr>
          <p:cNvPr id="6" name="Espace réservé du texte 5"/>
          <p:cNvSpPr>
            <a:spLocks noGrp="1"/>
          </p:cNvSpPr>
          <p:nvPr>
            <p:ph type="body" sz="quarter" idx="13"/>
          </p:nvPr>
        </p:nvSpPr>
        <p:spPr bwMode="gray">
          <a:xfrm>
            <a:off x="179512" y="188640"/>
            <a:ext cx="5904656" cy="5832648"/>
          </a:xfrm>
        </p:spPr>
        <p:txBody>
          <a:bodyPr/>
          <a:lstStyle/>
          <a:p>
            <a:pPr marL="0" indent="0">
              <a:buNone/>
            </a:pPr>
            <a:r>
              <a:rPr lang="fr-FR" dirty="0">
                <a:solidFill>
                  <a:schemeClr val="tx2">
                    <a:lumMod val="60000"/>
                    <a:lumOff val="40000"/>
                  </a:schemeClr>
                </a:solidFill>
              </a:rPr>
              <a:t>CAREME 2018</a:t>
            </a:r>
          </a:p>
          <a:p>
            <a:endParaRPr lang="fr-FR" dirty="0">
              <a:solidFill>
                <a:schemeClr val="tx2">
                  <a:lumMod val="60000"/>
                  <a:lumOff val="40000"/>
                </a:schemeClr>
              </a:solidFill>
            </a:endParaRPr>
          </a:p>
          <a:p>
            <a:pPr lvl="1">
              <a:lnSpc>
                <a:spcPct val="90000"/>
              </a:lnSpc>
              <a:buClrTx/>
              <a:buSzTx/>
            </a:pPr>
            <a:r>
              <a:rPr lang="fr-FR" sz="3600" b="1" dirty="0">
                <a:solidFill>
                  <a:schemeClr val="tx2">
                    <a:lumMod val="60000"/>
                    <a:lumOff val="40000"/>
                  </a:schemeClr>
                </a:solidFill>
              </a:rPr>
              <a:t>« AVEC NOS </a:t>
            </a:r>
            <a:r>
              <a:rPr lang="fr-FR" sz="3600" b="1" dirty="0" smtClean="0">
                <a:solidFill>
                  <a:schemeClr val="tx2">
                    <a:lumMod val="60000"/>
                    <a:lumOff val="40000"/>
                  </a:schemeClr>
                </a:solidFill>
              </a:rPr>
              <a:t>DIFFERENCES, </a:t>
            </a:r>
            <a:r>
              <a:rPr lang="fr-FR" sz="3600" b="1" dirty="0">
                <a:solidFill>
                  <a:schemeClr val="tx2">
                    <a:lumMod val="60000"/>
                    <a:lumOff val="40000"/>
                  </a:schemeClr>
                </a:solidFill>
              </a:rPr>
              <a:t>TISSONS ENSEMBLE UNE TERRE SOLIDAIRE </a:t>
            </a:r>
            <a:r>
              <a:rPr lang="fr-FR" sz="3600" b="1" dirty="0" smtClean="0">
                <a:solidFill>
                  <a:schemeClr val="tx2">
                    <a:lumMod val="60000"/>
                    <a:lumOff val="40000"/>
                  </a:schemeClr>
                </a:solidFill>
              </a:rPr>
              <a:t>»</a:t>
            </a:r>
          </a:p>
          <a:p>
            <a:pPr lvl="1">
              <a:lnSpc>
                <a:spcPct val="90000"/>
              </a:lnSpc>
              <a:buClrTx/>
              <a:buSzTx/>
            </a:pPr>
            <a:endParaRPr lang="fr-FR" sz="3600" dirty="0"/>
          </a:p>
          <a:p>
            <a:pPr lvl="1">
              <a:lnSpc>
                <a:spcPct val="90000"/>
              </a:lnSpc>
              <a:buClrTx/>
              <a:buSzTx/>
            </a:pPr>
            <a:r>
              <a:rPr lang="fr-FR" sz="1800" dirty="0">
                <a:solidFill>
                  <a:schemeClr val="tx2">
                    <a:lumMod val="60000"/>
                    <a:lumOff val="40000"/>
                  </a:schemeClr>
                </a:solidFill>
              </a:rPr>
              <a:t>Dans son exhortation </a:t>
            </a:r>
            <a:r>
              <a:rPr lang="fr-FR" sz="1800" dirty="0" err="1">
                <a:solidFill>
                  <a:schemeClr val="tx2">
                    <a:lumMod val="60000"/>
                    <a:lumOff val="40000"/>
                  </a:schemeClr>
                </a:solidFill>
              </a:rPr>
              <a:t>Evangélii</a:t>
            </a:r>
            <a:r>
              <a:rPr lang="fr-FR" sz="1800" dirty="0">
                <a:solidFill>
                  <a:schemeClr val="tx2">
                    <a:lumMod val="60000"/>
                    <a:lumOff val="40000"/>
                  </a:schemeClr>
                </a:solidFill>
              </a:rPr>
              <a:t> </a:t>
            </a:r>
            <a:r>
              <a:rPr lang="fr-FR" sz="1800" dirty="0" err="1">
                <a:solidFill>
                  <a:schemeClr val="tx2">
                    <a:lumMod val="60000"/>
                    <a:lumOff val="40000"/>
                  </a:schemeClr>
                </a:solidFill>
              </a:rPr>
              <a:t>Gaudium</a:t>
            </a:r>
            <a:r>
              <a:rPr lang="fr-FR" sz="1800" dirty="0">
                <a:solidFill>
                  <a:schemeClr val="tx2">
                    <a:lumMod val="60000"/>
                    <a:lumOff val="40000"/>
                  </a:schemeClr>
                </a:solidFill>
              </a:rPr>
              <a:t> §169, </a:t>
            </a:r>
            <a:endParaRPr lang="fr-FR" sz="1800" dirty="0" smtClean="0">
              <a:solidFill>
                <a:schemeClr val="tx2">
                  <a:lumMod val="60000"/>
                  <a:lumOff val="40000"/>
                </a:schemeClr>
              </a:solidFill>
            </a:endParaRPr>
          </a:p>
          <a:p>
            <a:pPr lvl="1">
              <a:lnSpc>
                <a:spcPct val="90000"/>
              </a:lnSpc>
              <a:buClrTx/>
              <a:buSzTx/>
            </a:pPr>
            <a:r>
              <a:rPr lang="fr-FR" sz="1800" dirty="0" smtClean="0">
                <a:solidFill>
                  <a:schemeClr val="tx2">
                    <a:lumMod val="60000"/>
                    <a:lumOff val="40000"/>
                  </a:schemeClr>
                </a:solidFill>
              </a:rPr>
              <a:t>le Pape François </a:t>
            </a:r>
            <a:r>
              <a:rPr lang="fr-FR" sz="1800" dirty="0">
                <a:solidFill>
                  <a:schemeClr val="tx2">
                    <a:lumMod val="60000"/>
                    <a:lumOff val="40000"/>
                  </a:schemeClr>
                </a:solidFill>
              </a:rPr>
              <a:t>invite les chrétiens à la rencontre des différences : </a:t>
            </a:r>
            <a:endParaRPr lang="fr-FR" sz="1800" dirty="0" smtClean="0">
              <a:solidFill>
                <a:schemeClr val="tx2">
                  <a:lumMod val="60000"/>
                  <a:lumOff val="40000"/>
                </a:schemeClr>
              </a:solidFill>
            </a:endParaRPr>
          </a:p>
          <a:p>
            <a:pPr lvl="1">
              <a:lnSpc>
                <a:spcPct val="90000"/>
              </a:lnSpc>
              <a:buClrTx/>
              <a:buSzTx/>
            </a:pPr>
            <a:r>
              <a:rPr lang="fr-FR" sz="1800" i="1" dirty="0" smtClean="0">
                <a:solidFill>
                  <a:schemeClr val="tx2">
                    <a:lumMod val="60000"/>
                    <a:lumOff val="40000"/>
                  </a:schemeClr>
                </a:solidFill>
              </a:rPr>
              <a:t>«</a:t>
            </a:r>
            <a:r>
              <a:rPr lang="fr-FR" sz="1800" i="1" dirty="0">
                <a:solidFill>
                  <a:schemeClr val="tx2">
                    <a:lumMod val="60000"/>
                    <a:lumOff val="40000"/>
                  </a:schemeClr>
                </a:solidFill>
              </a:rPr>
              <a:t> l’Église a besoin d’un regard de proximité pour contempler, s’émouvoir et s’arrêter devant l’autre chaque fois que cela est nécessaire. »</a:t>
            </a:r>
            <a:endParaRPr lang="fr-FR" sz="1800" dirty="0">
              <a:solidFill>
                <a:schemeClr val="tx2">
                  <a:lumMod val="60000"/>
                  <a:lumOff val="40000"/>
                </a:schemeClr>
              </a:solidFill>
            </a:endParaRPr>
          </a:p>
        </p:txBody>
      </p:sp>
      <p:sp>
        <p:nvSpPr>
          <p:cNvPr id="5"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2"/>
          <p:cNvPicPr>
            <a:picLocks noChangeAspect="1"/>
          </p:cNvPicPr>
          <p:nvPr/>
        </p:nvPicPr>
        <p:blipFill>
          <a:blip r:embed="rId2" cstate="print">
            <a:extLst>
              <a:ext uri="{28A0092B-C50C-407E-A947-70E740481C1C}">
                <a14:useLocalDpi xmlns:a14="http://schemas.microsoft.com/office/drawing/2010/main" val="0"/>
              </a:ext>
            </a:extLst>
          </a:blip>
          <a:srcRect l="14120" r="14120"/>
          <a:stretch>
            <a:fillRect/>
          </a:stretch>
        </p:blipFill>
        <p:spPr>
          <a:xfrm>
            <a:off x="2627784" y="676905"/>
            <a:ext cx="2880008" cy="2880008"/>
          </a:xfrm>
          <a:prstGeom prst="ellipse">
            <a:avLst/>
          </a:prstGeom>
          <a:ln>
            <a:noFill/>
          </a:ln>
          <a:effectLst>
            <a:softEdge rad="112500"/>
          </a:effectLst>
        </p:spPr>
      </p:pic>
      <p:sp>
        <p:nvSpPr>
          <p:cNvPr id="4" name="ZoneTexte 3"/>
          <p:cNvSpPr txBox="1"/>
          <p:nvPr/>
        </p:nvSpPr>
        <p:spPr>
          <a:xfrm>
            <a:off x="6156176" y="692696"/>
            <a:ext cx="2520280" cy="3170099"/>
          </a:xfrm>
          <a:prstGeom prst="rect">
            <a:avLst/>
          </a:prstGeom>
          <a:noFill/>
        </p:spPr>
        <p:txBody>
          <a:bodyPr wrap="square" rtlCol="0">
            <a:spAutoFit/>
          </a:bodyPr>
          <a:lstStyle/>
          <a:p>
            <a:r>
              <a:rPr lang="fr-FR" sz="4000" b="1" dirty="0" smtClean="0">
                <a:solidFill>
                  <a:schemeClr val="tx2">
                    <a:lumMod val="60000"/>
                    <a:lumOff val="40000"/>
                  </a:schemeClr>
                </a:solidFill>
              </a:rPr>
              <a:t>TISSONS </a:t>
            </a:r>
          </a:p>
          <a:p>
            <a:r>
              <a:rPr lang="fr-FR" sz="4000" b="1" dirty="0" smtClean="0">
                <a:solidFill>
                  <a:schemeClr val="tx2">
                    <a:lumMod val="60000"/>
                    <a:lumOff val="40000"/>
                  </a:schemeClr>
                </a:solidFill>
              </a:rPr>
              <a:t>ENSEMBLE </a:t>
            </a:r>
          </a:p>
          <a:p>
            <a:r>
              <a:rPr lang="fr-FR" sz="4000" b="1" dirty="0" smtClean="0">
                <a:solidFill>
                  <a:schemeClr val="tx2">
                    <a:lumMod val="60000"/>
                    <a:lumOff val="40000"/>
                  </a:schemeClr>
                </a:solidFill>
              </a:rPr>
              <a:t>UNE TERRE SOLIDAIRE</a:t>
            </a:r>
            <a:endParaRPr lang="fr-FR" sz="4000" b="1" dirty="0">
              <a:solidFill>
                <a:schemeClr val="tx2">
                  <a:lumMod val="60000"/>
                  <a:lumOff val="40000"/>
                </a:schemeClr>
              </a:solidFill>
            </a:endParaRPr>
          </a:p>
        </p:txBody>
      </p:sp>
      <p:sp>
        <p:nvSpPr>
          <p:cNvPr id="6"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4119" r="14119"/>
          <a:stretch>
            <a:fillRect/>
          </a:stretch>
        </p:blipFill>
        <p:spPr/>
      </p:pic>
      <p:sp>
        <p:nvSpPr>
          <p:cNvPr id="8" name="Espace réservé du texte 7"/>
          <p:cNvSpPr>
            <a:spLocks noGrp="1"/>
          </p:cNvSpPr>
          <p:nvPr>
            <p:ph type="body" sz="quarter" idx="15"/>
          </p:nvPr>
        </p:nvSpPr>
        <p:spPr bwMode="gray"/>
        <p:txBody>
          <a:bodyPr/>
          <a:lstStyle/>
          <a:p>
            <a:endParaRPr lang="fr-FR" dirty="0"/>
          </a:p>
        </p:txBody>
      </p:sp>
      <p:sp>
        <p:nvSpPr>
          <p:cNvPr id="6" name="Espace réservé du texte 5"/>
          <p:cNvSpPr>
            <a:spLocks noGrp="1"/>
          </p:cNvSpPr>
          <p:nvPr>
            <p:ph type="body" sz="quarter" idx="13"/>
          </p:nvPr>
        </p:nvSpPr>
        <p:spPr bwMode="gray">
          <a:xfrm>
            <a:off x="179512" y="188640"/>
            <a:ext cx="5904656" cy="5832648"/>
          </a:xfrm>
        </p:spPr>
        <p:txBody>
          <a:bodyPr/>
          <a:lstStyle/>
          <a:p>
            <a:pPr marL="0" indent="0">
              <a:buNone/>
            </a:pPr>
            <a:r>
              <a:rPr lang="fr-FR" sz="2400" dirty="0">
                <a:solidFill>
                  <a:schemeClr val="tx2">
                    <a:lumMod val="60000"/>
                    <a:lumOff val="40000"/>
                  </a:schemeClr>
                </a:solidFill>
              </a:rPr>
              <a:t>En choisissant </a:t>
            </a:r>
            <a:r>
              <a:rPr lang="fr-FR" sz="2400" dirty="0" smtClean="0">
                <a:solidFill>
                  <a:schemeClr val="tx2">
                    <a:lumMod val="60000"/>
                    <a:lumOff val="40000"/>
                  </a:schemeClr>
                </a:solidFill>
              </a:rPr>
              <a:t>Ce </a:t>
            </a:r>
            <a:r>
              <a:rPr lang="fr-FR" sz="2400" dirty="0">
                <a:solidFill>
                  <a:schemeClr val="tx2">
                    <a:lumMod val="60000"/>
                    <a:lumOff val="40000"/>
                  </a:schemeClr>
                </a:solidFill>
              </a:rPr>
              <a:t>« thème» </a:t>
            </a:r>
            <a:endParaRPr lang="fr-FR" sz="2400" dirty="0" smtClean="0">
              <a:solidFill>
                <a:schemeClr val="tx2">
                  <a:lumMod val="60000"/>
                  <a:lumOff val="40000"/>
                </a:schemeClr>
              </a:solidFill>
            </a:endParaRPr>
          </a:p>
          <a:p>
            <a:pPr marL="0" indent="0">
              <a:buNone/>
            </a:pPr>
            <a:r>
              <a:rPr lang="fr-FR" sz="2400" dirty="0" smtClean="0">
                <a:solidFill>
                  <a:schemeClr val="tx2">
                    <a:lumMod val="60000"/>
                    <a:lumOff val="40000"/>
                  </a:schemeClr>
                </a:solidFill>
              </a:rPr>
              <a:t>pour </a:t>
            </a:r>
            <a:r>
              <a:rPr lang="fr-FR" sz="2400" dirty="0">
                <a:solidFill>
                  <a:schemeClr val="tx2">
                    <a:lumMod val="60000"/>
                    <a:lumOff val="40000"/>
                  </a:schemeClr>
                </a:solidFill>
              </a:rPr>
              <a:t>la campagne de Carême 2018</a:t>
            </a:r>
            <a:r>
              <a:rPr lang="fr-FR" sz="2400" dirty="0" smtClean="0">
                <a:solidFill>
                  <a:schemeClr val="tx2">
                    <a:lumMod val="60000"/>
                    <a:lumOff val="40000"/>
                  </a:schemeClr>
                </a:solidFill>
              </a:rPr>
              <a:t>,</a:t>
            </a:r>
          </a:p>
          <a:p>
            <a:endParaRPr lang="fr-FR" sz="2400" dirty="0">
              <a:solidFill>
                <a:schemeClr val="tx2">
                  <a:lumMod val="60000"/>
                  <a:lumOff val="40000"/>
                </a:schemeClr>
              </a:solidFill>
            </a:endParaRPr>
          </a:p>
          <a:p>
            <a:pPr marL="0" indent="0">
              <a:buNone/>
            </a:pPr>
            <a:r>
              <a:rPr lang="fr-FR" sz="3600" b="1" dirty="0" smtClean="0">
                <a:solidFill>
                  <a:schemeClr val="tx2">
                    <a:lumMod val="60000"/>
                    <a:lumOff val="40000"/>
                  </a:schemeClr>
                </a:solidFill>
              </a:rPr>
              <a:t>nous </a:t>
            </a:r>
            <a:r>
              <a:rPr lang="fr-FR" sz="3600" b="1" dirty="0">
                <a:solidFill>
                  <a:schemeClr val="tx2">
                    <a:lumMod val="60000"/>
                    <a:lumOff val="40000"/>
                  </a:schemeClr>
                </a:solidFill>
              </a:rPr>
              <a:t>proposons </a:t>
            </a:r>
            <a:r>
              <a:rPr lang="fr-FR" sz="3600" b="1" dirty="0" smtClean="0">
                <a:solidFill>
                  <a:schemeClr val="tx2">
                    <a:lumMod val="60000"/>
                    <a:lumOff val="40000"/>
                  </a:schemeClr>
                </a:solidFill>
              </a:rPr>
              <a:t>:</a:t>
            </a:r>
          </a:p>
          <a:p>
            <a:endParaRPr lang="fr-FR" sz="2400" dirty="0" smtClean="0">
              <a:solidFill>
                <a:schemeClr val="tx2">
                  <a:lumMod val="60000"/>
                  <a:lumOff val="40000"/>
                </a:schemeClr>
              </a:solidFill>
            </a:endParaRPr>
          </a:p>
          <a:p>
            <a:pPr marL="285750" indent="-285750">
              <a:buFontTx/>
              <a:buChar char="-"/>
            </a:pPr>
            <a:r>
              <a:rPr lang="fr-FR" sz="2400" dirty="0" smtClean="0">
                <a:solidFill>
                  <a:schemeClr val="tx2">
                    <a:lumMod val="60000"/>
                    <a:lumOff val="40000"/>
                  </a:schemeClr>
                </a:solidFill>
              </a:rPr>
              <a:t>d’ouvrir </a:t>
            </a:r>
            <a:r>
              <a:rPr lang="fr-FR" sz="2400" dirty="0">
                <a:solidFill>
                  <a:schemeClr val="tx2">
                    <a:lumMod val="60000"/>
                    <a:lumOff val="40000"/>
                  </a:schemeClr>
                </a:solidFill>
              </a:rPr>
              <a:t>la question de la rencontre des </a:t>
            </a:r>
            <a:r>
              <a:rPr lang="fr-FR" sz="2400" dirty="0" smtClean="0">
                <a:solidFill>
                  <a:schemeClr val="tx2">
                    <a:lumMod val="60000"/>
                    <a:lumOff val="40000"/>
                  </a:schemeClr>
                </a:solidFill>
              </a:rPr>
              <a:t>différences</a:t>
            </a:r>
          </a:p>
          <a:p>
            <a:pPr marL="285750" indent="-285750">
              <a:buFontTx/>
              <a:buChar char="-"/>
            </a:pPr>
            <a:endParaRPr lang="fr-FR" sz="2400" dirty="0" smtClean="0">
              <a:solidFill>
                <a:schemeClr val="tx2">
                  <a:lumMod val="60000"/>
                  <a:lumOff val="40000"/>
                </a:schemeClr>
              </a:solidFill>
            </a:endParaRPr>
          </a:p>
          <a:p>
            <a:pPr marL="285750" indent="-285750">
              <a:buFontTx/>
              <a:buChar char="-"/>
            </a:pPr>
            <a:r>
              <a:rPr lang="fr-FR" sz="2400" dirty="0" smtClean="0">
                <a:solidFill>
                  <a:schemeClr val="tx2">
                    <a:lumMod val="60000"/>
                    <a:lumOff val="40000"/>
                  </a:schemeClr>
                </a:solidFill>
              </a:rPr>
              <a:t>et </a:t>
            </a:r>
            <a:r>
              <a:rPr lang="fr-FR" sz="2400" dirty="0">
                <a:solidFill>
                  <a:schemeClr val="tx2">
                    <a:lumMod val="60000"/>
                    <a:lumOff val="40000"/>
                  </a:schemeClr>
                </a:solidFill>
              </a:rPr>
              <a:t>plus largement l’ouverture </a:t>
            </a:r>
            <a:endParaRPr lang="fr-FR" sz="2400" dirty="0" smtClean="0">
              <a:solidFill>
                <a:schemeClr val="tx2">
                  <a:lumMod val="60000"/>
                  <a:lumOff val="40000"/>
                </a:schemeClr>
              </a:solidFill>
            </a:endParaRPr>
          </a:p>
          <a:p>
            <a:pPr marL="0" indent="0">
              <a:buNone/>
            </a:pPr>
            <a:r>
              <a:rPr lang="fr-FR" sz="2400" dirty="0">
                <a:solidFill>
                  <a:schemeClr val="tx2">
                    <a:lumMod val="60000"/>
                    <a:lumOff val="40000"/>
                  </a:schemeClr>
                </a:solidFill>
              </a:rPr>
              <a:t>	</a:t>
            </a:r>
            <a:r>
              <a:rPr lang="fr-FR" sz="1600" dirty="0" smtClean="0">
                <a:solidFill>
                  <a:schemeClr val="tx2">
                    <a:lumMod val="60000"/>
                    <a:lumOff val="40000"/>
                  </a:schemeClr>
                </a:solidFill>
              </a:rPr>
              <a:t>aux </a:t>
            </a:r>
            <a:r>
              <a:rPr lang="fr-FR" sz="1600" dirty="0">
                <a:solidFill>
                  <a:schemeClr val="tx2">
                    <a:lumMod val="60000"/>
                    <a:lumOff val="40000"/>
                  </a:schemeClr>
                </a:solidFill>
              </a:rPr>
              <a:t>réalités mondiales, </a:t>
            </a:r>
          </a:p>
          <a:p>
            <a:pPr marL="0" indent="0">
              <a:buNone/>
            </a:pPr>
            <a:endParaRPr lang="fr-FR" sz="1600" dirty="0" smtClean="0">
              <a:solidFill>
                <a:schemeClr val="tx2">
                  <a:lumMod val="60000"/>
                  <a:lumOff val="40000"/>
                </a:schemeClr>
              </a:solidFill>
            </a:endParaRPr>
          </a:p>
          <a:p>
            <a:pPr marL="0" indent="0">
              <a:buNone/>
            </a:pPr>
            <a:r>
              <a:rPr lang="fr-FR" sz="1600" dirty="0">
                <a:solidFill>
                  <a:schemeClr val="tx2">
                    <a:lumMod val="60000"/>
                    <a:lumOff val="40000"/>
                  </a:schemeClr>
                </a:solidFill>
              </a:rPr>
              <a:t>	</a:t>
            </a:r>
            <a:r>
              <a:rPr lang="fr-FR" sz="1600" dirty="0" smtClean="0">
                <a:solidFill>
                  <a:schemeClr val="tx2">
                    <a:lumMod val="60000"/>
                    <a:lumOff val="40000"/>
                  </a:schemeClr>
                </a:solidFill>
              </a:rPr>
              <a:t>A la </a:t>
            </a:r>
            <a:r>
              <a:rPr lang="fr-FR" sz="1600" dirty="0">
                <a:solidFill>
                  <a:schemeClr val="tx2">
                    <a:lumMod val="60000"/>
                    <a:lumOff val="40000"/>
                  </a:schemeClr>
                </a:solidFill>
              </a:rPr>
              <a:t>question des droits de l’homme, </a:t>
            </a:r>
            <a:endParaRPr lang="fr-FR" sz="1600" dirty="0" smtClean="0">
              <a:solidFill>
                <a:schemeClr val="tx2">
                  <a:lumMod val="60000"/>
                  <a:lumOff val="40000"/>
                </a:schemeClr>
              </a:solidFill>
            </a:endParaRPr>
          </a:p>
          <a:p>
            <a:pPr marL="0" indent="0">
              <a:buNone/>
            </a:pPr>
            <a:endParaRPr lang="fr-FR" sz="1600" dirty="0">
              <a:solidFill>
                <a:schemeClr val="tx2">
                  <a:lumMod val="60000"/>
                  <a:lumOff val="40000"/>
                </a:schemeClr>
              </a:solidFill>
            </a:endParaRPr>
          </a:p>
          <a:p>
            <a:pPr marL="0" indent="0">
              <a:buNone/>
            </a:pPr>
            <a:r>
              <a:rPr lang="fr-FR" sz="1600" dirty="0" smtClean="0">
                <a:solidFill>
                  <a:schemeClr val="tx2">
                    <a:lumMod val="60000"/>
                    <a:lumOff val="40000"/>
                  </a:schemeClr>
                </a:solidFill>
              </a:rPr>
              <a:t>	Au </a:t>
            </a:r>
            <a:r>
              <a:rPr lang="fr-FR" sz="1600" dirty="0">
                <a:solidFill>
                  <a:schemeClr val="tx2">
                    <a:lumMod val="60000"/>
                    <a:lumOff val="40000"/>
                  </a:schemeClr>
                </a:solidFill>
              </a:rPr>
              <a:t>respect des libertés, de la paix, de la lutte </a:t>
            </a:r>
            <a:r>
              <a:rPr lang="fr-FR" sz="1600" dirty="0" smtClean="0">
                <a:solidFill>
                  <a:schemeClr val="tx2">
                    <a:lumMod val="60000"/>
                    <a:lumOff val="40000"/>
                  </a:schemeClr>
                </a:solidFill>
              </a:rPr>
              <a:t>   	contre </a:t>
            </a:r>
            <a:r>
              <a:rPr lang="fr-FR" sz="1600" dirty="0">
                <a:solidFill>
                  <a:schemeClr val="tx2">
                    <a:lumMod val="60000"/>
                    <a:lumOff val="40000"/>
                  </a:schemeClr>
                </a:solidFill>
              </a:rPr>
              <a:t>le </a:t>
            </a:r>
            <a:r>
              <a:rPr lang="fr-FR" sz="1600" dirty="0" smtClean="0">
                <a:solidFill>
                  <a:schemeClr val="tx2">
                    <a:lumMod val="60000"/>
                    <a:lumOff val="40000"/>
                  </a:schemeClr>
                </a:solidFill>
              </a:rPr>
              <a:t>racisme,</a:t>
            </a:r>
          </a:p>
          <a:p>
            <a:pPr marL="0" indent="0">
              <a:buNone/>
            </a:pPr>
            <a:endParaRPr lang="fr-FR" sz="1600" dirty="0">
              <a:solidFill>
                <a:schemeClr val="tx2">
                  <a:lumMod val="60000"/>
                  <a:lumOff val="40000"/>
                </a:schemeClr>
              </a:solidFill>
            </a:endParaRPr>
          </a:p>
          <a:p>
            <a:pPr marL="0" indent="0">
              <a:buNone/>
            </a:pPr>
            <a:r>
              <a:rPr lang="fr-FR" sz="1600" dirty="0" smtClean="0">
                <a:solidFill>
                  <a:schemeClr val="tx2">
                    <a:lumMod val="60000"/>
                    <a:lumOff val="40000"/>
                  </a:schemeClr>
                </a:solidFill>
              </a:rPr>
              <a:t>	A </a:t>
            </a:r>
            <a:r>
              <a:rPr lang="fr-FR" sz="1600" dirty="0">
                <a:solidFill>
                  <a:schemeClr val="tx2">
                    <a:lumMod val="60000"/>
                    <a:lumOff val="40000"/>
                  </a:schemeClr>
                </a:solidFill>
              </a:rPr>
              <a:t>l’importance de l’altérité. </a:t>
            </a:r>
          </a:p>
          <a:p>
            <a:endParaRPr lang="fr-FR" sz="1800" dirty="0"/>
          </a:p>
        </p:txBody>
      </p:sp>
      <p:sp>
        <p:nvSpPr>
          <p:cNvPr id="5"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298950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4120" r="14120"/>
          <a:stretch>
            <a:fillRect/>
          </a:stretch>
        </p:blipFill>
        <p:spPr>
          <a:xfrm>
            <a:off x="6228184" y="1772816"/>
            <a:ext cx="2808000" cy="2808000"/>
          </a:xfrm>
        </p:spPr>
      </p:pic>
      <p:sp>
        <p:nvSpPr>
          <p:cNvPr id="8" name="Espace réservé du texte 7"/>
          <p:cNvSpPr>
            <a:spLocks noGrp="1"/>
          </p:cNvSpPr>
          <p:nvPr>
            <p:ph type="body" sz="quarter" idx="15"/>
          </p:nvPr>
        </p:nvSpPr>
        <p:spPr bwMode="gray"/>
        <p:txBody>
          <a:bodyPr/>
          <a:lstStyle/>
          <a:p>
            <a:endParaRPr lang="fr-FR" dirty="0"/>
          </a:p>
        </p:txBody>
      </p:sp>
      <p:sp>
        <p:nvSpPr>
          <p:cNvPr id="6" name="Espace réservé du texte 5"/>
          <p:cNvSpPr>
            <a:spLocks noGrp="1"/>
          </p:cNvSpPr>
          <p:nvPr>
            <p:ph type="body" sz="quarter" idx="13"/>
          </p:nvPr>
        </p:nvSpPr>
        <p:spPr bwMode="gray">
          <a:xfrm>
            <a:off x="179512" y="188640"/>
            <a:ext cx="5904656" cy="5832648"/>
          </a:xfrm>
        </p:spPr>
        <p:txBody>
          <a:bodyPr/>
          <a:lstStyle/>
          <a:p>
            <a:pPr marL="0" indent="0">
              <a:buNone/>
            </a:pPr>
            <a:r>
              <a:rPr lang="fr-FR" sz="1800" b="1" dirty="0">
                <a:solidFill>
                  <a:schemeClr val="tx2">
                    <a:lumMod val="60000"/>
                    <a:lumOff val="40000"/>
                  </a:schemeClr>
                </a:solidFill>
              </a:rPr>
              <a:t>Pour ce faire, </a:t>
            </a:r>
            <a:r>
              <a:rPr lang="fr-FR" sz="1800" b="1" dirty="0" smtClean="0">
                <a:solidFill>
                  <a:schemeClr val="tx2">
                    <a:lumMod val="60000"/>
                    <a:lumOff val="40000"/>
                  </a:schemeClr>
                </a:solidFill>
              </a:rPr>
              <a:t>LA BROCHURE 2018</a:t>
            </a:r>
            <a:r>
              <a:rPr lang="fr-FR" sz="1800" b="1" dirty="0">
                <a:solidFill>
                  <a:schemeClr val="tx2">
                    <a:lumMod val="60000"/>
                    <a:lumOff val="40000"/>
                  </a:schemeClr>
                </a:solidFill>
              </a:rPr>
              <a:t> </a:t>
            </a:r>
            <a:r>
              <a:rPr lang="fr-FR" sz="1800" b="1" dirty="0" smtClean="0">
                <a:solidFill>
                  <a:schemeClr val="tx2">
                    <a:lumMod val="60000"/>
                    <a:lumOff val="40000"/>
                  </a:schemeClr>
                </a:solidFill>
              </a:rPr>
              <a:t>VISE à CIBLER </a:t>
            </a:r>
          </a:p>
          <a:p>
            <a:pPr marL="0" indent="0">
              <a:buNone/>
            </a:pPr>
            <a:r>
              <a:rPr lang="fr-FR" sz="1800" b="1" dirty="0" smtClean="0">
                <a:solidFill>
                  <a:schemeClr val="tx2">
                    <a:lumMod val="60000"/>
                    <a:lumOff val="40000"/>
                  </a:schemeClr>
                </a:solidFill>
              </a:rPr>
              <a:t>LES équipes </a:t>
            </a:r>
            <a:r>
              <a:rPr lang="fr-FR" sz="1800" b="1" dirty="0">
                <a:solidFill>
                  <a:schemeClr val="tx2">
                    <a:lumMod val="60000"/>
                    <a:lumOff val="40000"/>
                  </a:schemeClr>
                </a:solidFill>
              </a:rPr>
              <a:t>pastorales et liturgiques en </a:t>
            </a:r>
            <a:r>
              <a:rPr lang="fr-FR" sz="1800" b="1" dirty="0" smtClean="0">
                <a:solidFill>
                  <a:schemeClr val="tx2">
                    <a:lumMod val="60000"/>
                    <a:lumOff val="40000"/>
                  </a:schemeClr>
                </a:solidFill>
              </a:rPr>
              <a:t>paroisse</a:t>
            </a:r>
          </a:p>
          <a:p>
            <a:endParaRPr lang="fr-FR" sz="1800" dirty="0" smtClean="0">
              <a:solidFill>
                <a:schemeClr val="tx2">
                  <a:lumMod val="60000"/>
                  <a:lumOff val="40000"/>
                </a:schemeClr>
              </a:solidFill>
            </a:endParaRPr>
          </a:p>
          <a:p>
            <a:pPr marL="0" indent="0">
              <a:buNone/>
            </a:pPr>
            <a:r>
              <a:rPr lang="fr-FR" sz="1800" dirty="0" smtClean="0">
                <a:solidFill>
                  <a:schemeClr val="tx2">
                    <a:lumMod val="60000"/>
                    <a:lumOff val="40000"/>
                  </a:schemeClr>
                </a:solidFill>
              </a:rPr>
              <a:t>C’est UN OUTIL QUI DOIT PERMETTRE aux</a:t>
            </a:r>
          </a:p>
          <a:p>
            <a:pPr marL="0" indent="0">
              <a:buNone/>
            </a:pPr>
            <a:r>
              <a:rPr lang="fr-FR" sz="1800" dirty="0" err="1" smtClean="0">
                <a:solidFill>
                  <a:schemeClr val="tx2">
                    <a:lumMod val="60000"/>
                    <a:lumOff val="40000"/>
                  </a:schemeClr>
                </a:solidFill>
              </a:rPr>
              <a:t>COMMunautes</a:t>
            </a:r>
            <a:r>
              <a:rPr lang="fr-FR" sz="1800" dirty="0" smtClean="0">
                <a:solidFill>
                  <a:schemeClr val="tx2">
                    <a:lumMod val="60000"/>
                    <a:lumOff val="40000"/>
                  </a:schemeClr>
                </a:solidFill>
              </a:rPr>
              <a:t> paroissiales d’organiser avec le</a:t>
            </a:r>
          </a:p>
          <a:p>
            <a:pPr marL="0" indent="0">
              <a:buNone/>
            </a:pPr>
            <a:r>
              <a:rPr lang="fr-FR" sz="1800" dirty="0" smtClean="0">
                <a:solidFill>
                  <a:schemeClr val="tx2">
                    <a:lumMod val="60000"/>
                    <a:lumOff val="40000"/>
                  </a:schemeClr>
                </a:solidFill>
              </a:rPr>
              <a:t>soutien des </a:t>
            </a:r>
            <a:r>
              <a:rPr lang="fr-FR" sz="1800" dirty="0" err="1" smtClean="0">
                <a:solidFill>
                  <a:schemeClr val="tx2">
                    <a:lumMod val="60000"/>
                    <a:lumOff val="40000"/>
                  </a:schemeClr>
                </a:solidFill>
              </a:rPr>
              <a:t>equipes</a:t>
            </a:r>
            <a:r>
              <a:rPr lang="fr-FR" sz="1800" dirty="0" smtClean="0">
                <a:solidFill>
                  <a:schemeClr val="tx2">
                    <a:lumMod val="60000"/>
                    <a:lumOff val="40000"/>
                  </a:schemeClr>
                </a:solidFill>
              </a:rPr>
              <a:t> CCFD-Terre solidaire</a:t>
            </a:r>
          </a:p>
          <a:p>
            <a:pPr marL="0" indent="0">
              <a:buNone/>
            </a:pPr>
            <a:r>
              <a:rPr lang="fr-FR" sz="1800" dirty="0" smtClean="0">
                <a:solidFill>
                  <a:schemeClr val="tx2">
                    <a:lumMod val="60000"/>
                    <a:lumOff val="40000"/>
                  </a:schemeClr>
                </a:solidFill>
              </a:rPr>
              <a:t>Le temps du </a:t>
            </a:r>
            <a:r>
              <a:rPr lang="fr-FR" sz="1800" dirty="0" err="1" smtClean="0">
                <a:solidFill>
                  <a:schemeClr val="tx2">
                    <a:lumMod val="60000"/>
                    <a:lumOff val="40000"/>
                  </a:schemeClr>
                </a:solidFill>
              </a:rPr>
              <a:t>CARêME</a:t>
            </a:r>
            <a:endParaRPr lang="fr-FR" sz="1800" dirty="0" smtClean="0">
              <a:solidFill>
                <a:schemeClr val="tx2">
                  <a:lumMod val="60000"/>
                  <a:lumOff val="40000"/>
                </a:schemeClr>
              </a:solidFill>
            </a:endParaRPr>
          </a:p>
          <a:p>
            <a:endParaRPr lang="fr-FR" sz="1800" dirty="0">
              <a:solidFill>
                <a:schemeClr val="tx2">
                  <a:lumMod val="60000"/>
                  <a:lumOff val="40000"/>
                </a:schemeClr>
              </a:solidFill>
            </a:endParaRPr>
          </a:p>
          <a:p>
            <a:pPr marL="0" indent="0">
              <a:buNone/>
            </a:pPr>
            <a:r>
              <a:rPr lang="fr-FR" sz="1800" dirty="0" smtClean="0">
                <a:solidFill>
                  <a:schemeClr val="tx2">
                    <a:lumMod val="60000"/>
                    <a:lumOff val="40000"/>
                  </a:schemeClr>
                </a:solidFill>
              </a:rPr>
              <a:t>la </a:t>
            </a:r>
            <a:r>
              <a:rPr lang="fr-FR" sz="1800" dirty="0">
                <a:solidFill>
                  <a:schemeClr val="tx2">
                    <a:lumMod val="60000"/>
                    <a:lumOff val="40000"/>
                  </a:schemeClr>
                </a:solidFill>
              </a:rPr>
              <a:t>brochure de Carême </a:t>
            </a:r>
            <a:r>
              <a:rPr lang="fr-FR" sz="1800" dirty="0" smtClean="0">
                <a:solidFill>
                  <a:schemeClr val="tx2">
                    <a:lumMod val="60000"/>
                    <a:lumOff val="40000"/>
                  </a:schemeClr>
                </a:solidFill>
              </a:rPr>
              <a:t>A ÉTÉ CONSTRUITE SELON une démarche autour </a:t>
            </a:r>
            <a:r>
              <a:rPr lang="fr-FR" sz="1800" dirty="0">
                <a:solidFill>
                  <a:schemeClr val="tx2">
                    <a:lumMod val="60000"/>
                    <a:lumOff val="40000"/>
                  </a:schemeClr>
                </a:solidFill>
              </a:rPr>
              <a:t>des 5 dimanches de Carême </a:t>
            </a:r>
            <a:r>
              <a:rPr lang="fr-FR" sz="1800" dirty="0" smtClean="0">
                <a:solidFill>
                  <a:schemeClr val="tx2">
                    <a:lumMod val="60000"/>
                    <a:lumOff val="40000"/>
                  </a:schemeClr>
                </a:solidFill>
              </a:rPr>
              <a:t>:</a:t>
            </a:r>
          </a:p>
          <a:p>
            <a:endParaRPr lang="fr-FR" sz="1800" dirty="0" smtClean="0">
              <a:solidFill>
                <a:schemeClr val="tx2">
                  <a:lumMod val="60000"/>
                  <a:lumOff val="40000"/>
                </a:schemeClr>
              </a:solidFill>
            </a:endParaRPr>
          </a:p>
          <a:p>
            <a:r>
              <a:rPr lang="fr-FR" sz="2000" b="1" dirty="0" smtClean="0">
                <a:solidFill>
                  <a:schemeClr val="tx2">
                    <a:lumMod val="60000"/>
                    <a:lumOff val="40000"/>
                  </a:schemeClr>
                </a:solidFill>
              </a:rPr>
              <a:t>1</a:t>
            </a:r>
            <a:r>
              <a:rPr lang="fr-FR" sz="2000" b="1" baseline="30000" dirty="0" smtClean="0">
                <a:solidFill>
                  <a:schemeClr val="tx2">
                    <a:lumMod val="60000"/>
                    <a:lumOff val="40000"/>
                  </a:schemeClr>
                </a:solidFill>
              </a:rPr>
              <a:t>er</a:t>
            </a:r>
            <a:r>
              <a:rPr lang="fr-FR" sz="2000" b="1" dirty="0" smtClean="0">
                <a:solidFill>
                  <a:schemeClr val="tx2">
                    <a:lumMod val="60000"/>
                    <a:lumOff val="40000"/>
                  </a:schemeClr>
                </a:solidFill>
              </a:rPr>
              <a:t> dimanche : S’approcher</a:t>
            </a:r>
          </a:p>
          <a:p>
            <a:endParaRPr lang="fr-FR" sz="2000" b="1" dirty="0">
              <a:solidFill>
                <a:schemeClr val="tx2">
                  <a:lumMod val="60000"/>
                  <a:lumOff val="40000"/>
                </a:schemeClr>
              </a:solidFill>
            </a:endParaRPr>
          </a:p>
          <a:p>
            <a:r>
              <a:rPr lang="fr-FR" sz="2000" b="1" dirty="0" smtClean="0">
                <a:solidFill>
                  <a:schemeClr val="tx2">
                    <a:lumMod val="60000"/>
                    <a:lumOff val="40000"/>
                  </a:schemeClr>
                </a:solidFill>
              </a:rPr>
              <a:t>2</a:t>
            </a:r>
            <a:r>
              <a:rPr lang="fr-FR" sz="2000" b="1" baseline="30000" dirty="0" smtClean="0">
                <a:solidFill>
                  <a:schemeClr val="tx2">
                    <a:lumMod val="60000"/>
                    <a:lumOff val="40000"/>
                  </a:schemeClr>
                </a:solidFill>
              </a:rPr>
              <a:t>e</a:t>
            </a:r>
            <a:r>
              <a:rPr lang="fr-FR" sz="2000" b="1" dirty="0" smtClean="0">
                <a:solidFill>
                  <a:schemeClr val="tx2">
                    <a:lumMod val="60000"/>
                    <a:lumOff val="40000"/>
                  </a:schemeClr>
                </a:solidFill>
              </a:rPr>
              <a:t> dimanche = se laisser toucher</a:t>
            </a:r>
          </a:p>
          <a:p>
            <a:endParaRPr lang="fr-FR" sz="2000" b="1" dirty="0">
              <a:solidFill>
                <a:schemeClr val="tx2">
                  <a:lumMod val="60000"/>
                  <a:lumOff val="40000"/>
                </a:schemeClr>
              </a:solidFill>
            </a:endParaRPr>
          </a:p>
          <a:p>
            <a:r>
              <a:rPr lang="fr-FR" sz="2000" b="1" dirty="0" smtClean="0">
                <a:solidFill>
                  <a:schemeClr val="tx2">
                    <a:lumMod val="60000"/>
                    <a:lumOff val="40000"/>
                  </a:schemeClr>
                </a:solidFill>
              </a:rPr>
              <a:t>3</a:t>
            </a:r>
            <a:r>
              <a:rPr lang="fr-FR" sz="2000" b="1" baseline="30000" dirty="0" smtClean="0">
                <a:solidFill>
                  <a:schemeClr val="tx2">
                    <a:lumMod val="60000"/>
                    <a:lumOff val="40000"/>
                  </a:schemeClr>
                </a:solidFill>
              </a:rPr>
              <a:t>e</a:t>
            </a:r>
            <a:r>
              <a:rPr lang="fr-FR" sz="2000" b="1" dirty="0" smtClean="0">
                <a:solidFill>
                  <a:schemeClr val="tx2">
                    <a:lumMod val="60000"/>
                    <a:lumOff val="40000"/>
                  </a:schemeClr>
                </a:solidFill>
              </a:rPr>
              <a:t> dimanche = se lier</a:t>
            </a:r>
          </a:p>
          <a:p>
            <a:endParaRPr lang="fr-FR" sz="2000" b="1" dirty="0">
              <a:solidFill>
                <a:schemeClr val="tx2">
                  <a:lumMod val="60000"/>
                  <a:lumOff val="40000"/>
                </a:schemeClr>
              </a:solidFill>
            </a:endParaRPr>
          </a:p>
          <a:p>
            <a:r>
              <a:rPr lang="fr-FR" sz="2000" b="1" dirty="0" smtClean="0">
                <a:solidFill>
                  <a:schemeClr val="tx2">
                    <a:lumMod val="60000"/>
                    <a:lumOff val="40000"/>
                  </a:schemeClr>
                </a:solidFill>
              </a:rPr>
              <a:t>4</a:t>
            </a:r>
            <a:r>
              <a:rPr lang="fr-FR" sz="2000" b="1" baseline="30000" dirty="0" smtClean="0">
                <a:solidFill>
                  <a:schemeClr val="tx2">
                    <a:lumMod val="60000"/>
                    <a:lumOff val="40000"/>
                  </a:schemeClr>
                </a:solidFill>
              </a:rPr>
              <a:t>e</a:t>
            </a:r>
            <a:r>
              <a:rPr lang="fr-FR" sz="2000" b="1" dirty="0" smtClean="0">
                <a:solidFill>
                  <a:schemeClr val="tx2">
                    <a:lumMod val="60000"/>
                    <a:lumOff val="40000"/>
                  </a:schemeClr>
                </a:solidFill>
              </a:rPr>
              <a:t> dimanche = se donner</a:t>
            </a:r>
          </a:p>
          <a:p>
            <a:endParaRPr lang="fr-FR" sz="2000" b="1" dirty="0">
              <a:solidFill>
                <a:schemeClr val="tx2">
                  <a:lumMod val="60000"/>
                  <a:lumOff val="40000"/>
                </a:schemeClr>
              </a:solidFill>
            </a:endParaRPr>
          </a:p>
          <a:p>
            <a:r>
              <a:rPr lang="fr-FR" sz="2000" b="1" dirty="0" smtClean="0">
                <a:solidFill>
                  <a:schemeClr val="tx2">
                    <a:lumMod val="60000"/>
                    <a:lumOff val="40000"/>
                  </a:schemeClr>
                </a:solidFill>
              </a:rPr>
              <a:t>5</a:t>
            </a:r>
            <a:r>
              <a:rPr lang="fr-FR" sz="2000" b="1" baseline="30000" dirty="0" smtClean="0">
                <a:solidFill>
                  <a:schemeClr val="tx2">
                    <a:lumMod val="60000"/>
                    <a:lumOff val="40000"/>
                  </a:schemeClr>
                </a:solidFill>
              </a:rPr>
              <a:t>e</a:t>
            </a:r>
            <a:r>
              <a:rPr lang="fr-FR" sz="2000" b="1" dirty="0" smtClean="0">
                <a:solidFill>
                  <a:schemeClr val="tx2">
                    <a:lumMod val="60000"/>
                    <a:lumOff val="40000"/>
                  </a:schemeClr>
                </a:solidFill>
              </a:rPr>
              <a:t> dimanche = s’</a:t>
            </a:r>
            <a:r>
              <a:rPr lang="fr-FR" sz="2000" b="1" dirty="0" err="1" smtClean="0">
                <a:solidFill>
                  <a:schemeClr val="tx2">
                    <a:lumMod val="60000"/>
                    <a:lumOff val="40000"/>
                  </a:schemeClr>
                </a:solidFill>
              </a:rPr>
              <a:t>elever</a:t>
            </a:r>
            <a:endParaRPr lang="fr-FR" sz="2000" b="1" dirty="0">
              <a:solidFill>
                <a:schemeClr val="tx2">
                  <a:lumMod val="60000"/>
                  <a:lumOff val="40000"/>
                </a:schemeClr>
              </a:solidFill>
            </a:endParaRPr>
          </a:p>
        </p:txBody>
      </p:sp>
      <p:sp>
        <p:nvSpPr>
          <p:cNvPr id="7"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248036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auras\Documents\Carême\VLC 2018\construction Brochure\Textes\Se laisser toucher\se laisser toucher p.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915422"/>
            <a:ext cx="2232248" cy="291603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5"/>
          </p:nvPr>
        </p:nvSpPr>
        <p:spPr bwMode="gray">
          <a:xfrm>
            <a:off x="5237487" y="0"/>
            <a:ext cx="3960000" cy="4860000"/>
          </a:xfrm>
        </p:spPr>
        <p:txBody>
          <a:bodyPr/>
          <a:lstStyle/>
          <a:p>
            <a:endParaRPr lang="fr-FR" dirty="0"/>
          </a:p>
        </p:txBody>
      </p:sp>
      <p:sp>
        <p:nvSpPr>
          <p:cNvPr id="6" name="Espace réservé du texte 4"/>
          <p:cNvSpPr>
            <a:spLocks noGrp="1"/>
          </p:cNvSpPr>
          <p:nvPr>
            <p:ph type="body" sz="quarter" idx="13"/>
          </p:nvPr>
        </p:nvSpPr>
        <p:spPr>
          <a:xfrm>
            <a:off x="179389" y="188913"/>
            <a:ext cx="5400724" cy="480131"/>
          </a:xfrm>
          <a:prstGeom prst="rect">
            <a:avLst/>
          </a:prstGeom>
        </p:spPr>
        <p:txBody>
          <a:bodyPr wrap="square">
            <a:spAutoFit/>
          </a:bodyPr>
          <a:lstStyle/>
          <a:p>
            <a:pPr marL="0" indent="0">
              <a:buNone/>
            </a:pPr>
            <a:r>
              <a:rPr lang="fr-FR" sz="2800" b="1" dirty="0" smtClean="0">
                <a:solidFill>
                  <a:schemeClr val="tx2">
                    <a:lumMod val="60000"/>
                    <a:lumOff val="40000"/>
                  </a:schemeClr>
                </a:solidFill>
              </a:rPr>
              <a:t>CHAQUE partie COMPREND : </a:t>
            </a:r>
          </a:p>
        </p:txBody>
      </p:sp>
      <p:sp>
        <p:nvSpPr>
          <p:cNvPr id="3" name="ZoneTexte 2"/>
          <p:cNvSpPr txBox="1"/>
          <p:nvPr/>
        </p:nvSpPr>
        <p:spPr>
          <a:xfrm>
            <a:off x="317504" y="2294582"/>
            <a:ext cx="5400600" cy="1692771"/>
          </a:xfrm>
          <a:prstGeom prst="rect">
            <a:avLst/>
          </a:prstGeom>
          <a:noFill/>
        </p:spPr>
        <p:txBody>
          <a:bodyPr wrap="square" rtlCol="0">
            <a:spAutoFit/>
          </a:bodyPr>
          <a:lstStyle/>
          <a:p>
            <a:r>
              <a:rPr lang="fr-FR" sz="2800" b="1" dirty="0" smtClean="0">
                <a:solidFill>
                  <a:schemeClr val="tx2">
                    <a:lumMod val="60000"/>
                    <a:lumOff val="40000"/>
                  </a:schemeClr>
                </a:solidFill>
              </a:rPr>
              <a:t>- une introduction:</a:t>
            </a:r>
            <a:endParaRPr lang="fr-FR" sz="2800" b="1" dirty="0">
              <a:solidFill>
                <a:schemeClr val="tx2">
                  <a:lumMod val="60000"/>
                  <a:lumOff val="40000"/>
                </a:schemeClr>
              </a:solidFill>
            </a:endParaRPr>
          </a:p>
          <a:p>
            <a:endParaRPr lang="fr-FR" sz="1600" dirty="0" smtClean="0">
              <a:solidFill>
                <a:schemeClr val="tx2">
                  <a:lumMod val="60000"/>
                  <a:lumOff val="40000"/>
                </a:schemeClr>
              </a:solidFill>
            </a:endParaRPr>
          </a:p>
          <a:p>
            <a:r>
              <a:rPr lang="fr-FR" sz="1200" dirty="0" smtClean="0">
                <a:solidFill>
                  <a:schemeClr val="tx2">
                    <a:lumMod val="60000"/>
                    <a:lumOff val="40000"/>
                  </a:schemeClr>
                </a:solidFill>
              </a:rPr>
              <a:t>Pas </a:t>
            </a:r>
            <a:r>
              <a:rPr lang="fr-FR" sz="1200" dirty="0">
                <a:solidFill>
                  <a:schemeClr val="tx2">
                    <a:lumMod val="60000"/>
                    <a:lumOff val="40000"/>
                  </a:schemeClr>
                </a:solidFill>
              </a:rPr>
              <a:t>à pas, ouvrons nous à l’inconnu, cheminons l’un vers l’autre. Aller à la rencontre de nos différences nécessite de prendre le temps de découvrir qui est l’autre, de se laisser surprendre par lui pour mieux le connaître et de passer le seuil de nos peurs. Osons  prendre alors le risque de nous asseoir à la table commune pour tisser ensemble une alliance. </a:t>
            </a:r>
          </a:p>
        </p:txBody>
      </p:sp>
      <p:sp>
        <p:nvSpPr>
          <p:cNvPr id="4" name="ZoneTexte 3"/>
          <p:cNvSpPr txBox="1"/>
          <p:nvPr/>
        </p:nvSpPr>
        <p:spPr>
          <a:xfrm>
            <a:off x="307393" y="705926"/>
            <a:ext cx="5040560" cy="1508105"/>
          </a:xfrm>
          <a:prstGeom prst="rect">
            <a:avLst/>
          </a:prstGeom>
          <a:noFill/>
        </p:spPr>
        <p:txBody>
          <a:bodyPr wrap="square" rtlCol="0">
            <a:spAutoFit/>
          </a:bodyPr>
          <a:lstStyle/>
          <a:p>
            <a:r>
              <a:rPr lang="fr-FR" sz="2800" b="1" dirty="0" smtClean="0">
                <a:solidFill>
                  <a:schemeClr val="tx2">
                    <a:lumMod val="60000"/>
                    <a:lumOff val="40000"/>
                  </a:schemeClr>
                </a:solidFill>
              </a:rPr>
              <a:t>- une phrase de la bible du dimanche :</a:t>
            </a:r>
          </a:p>
          <a:p>
            <a:r>
              <a:rPr lang="fr-FR" sz="1200" dirty="0">
                <a:solidFill>
                  <a:schemeClr val="tx2">
                    <a:lumMod val="60000"/>
                    <a:lumOff val="40000"/>
                  </a:schemeClr>
                </a:solidFill>
              </a:rPr>
              <a:t>« Après l'arrestation de Jean, Jésus partit pour la Galilée proclamer l'Évangile de Dieu ; il disait : « Les temps sont accomplis : le règne de Dieu est tout proche. Convertissez-vous et croyez à l'Évangile. » Marc 1 ; </a:t>
            </a:r>
            <a:r>
              <a:rPr lang="fr-FR" sz="1200" dirty="0" smtClean="0">
                <a:solidFill>
                  <a:schemeClr val="tx2">
                    <a:lumMod val="60000"/>
                    <a:lumOff val="40000"/>
                  </a:schemeClr>
                </a:solidFill>
              </a:rPr>
              <a:t>14</a:t>
            </a:r>
            <a:endParaRPr lang="fr-FR" sz="1200" dirty="0">
              <a:solidFill>
                <a:schemeClr val="tx2">
                  <a:lumMod val="60000"/>
                  <a:lumOff val="40000"/>
                </a:schemeClr>
              </a:solidFill>
            </a:endParaRPr>
          </a:p>
        </p:txBody>
      </p:sp>
      <p:sp>
        <p:nvSpPr>
          <p:cNvPr id="9" name="ZoneTexte 8"/>
          <p:cNvSpPr txBox="1"/>
          <p:nvPr/>
        </p:nvSpPr>
        <p:spPr>
          <a:xfrm>
            <a:off x="317504" y="4139752"/>
            <a:ext cx="5694656" cy="1384995"/>
          </a:xfrm>
          <a:prstGeom prst="rect">
            <a:avLst/>
          </a:prstGeom>
          <a:noFill/>
        </p:spPr>
        <p:txBody>
          <a:bodyPr wrap="square" rtlCol="0">
            <a:spAutoFit/>
          </a:bodyPr>
          <a:lstStyle/>
          <a:p>
            <a:r>
              <a:rPr lang="fr-FR" sz="2800" b="1" dirty="0" smtClean="0">
                <a:solidFill>
                  <a:schemeClr val="tx2">
                    <a:lumMod val="60000"/>
                    <a:lumOff val="40000"/>
                  </a:schemeClr>
                </a:solidFill>
              </a:rPr>
              <a:t>- un article d’un TEMOIN d’ICI</a:t>
            </a:r>
          </a:p>
          <a:p>
            <a:r>
              <a:rPr lang="fr-FR" sz="2800" b="1" dirty="0" smtClean="0">
                <a:solidFill>
                  <a:schemeClr val="tx2">
                    <a:lumMod val="60000"/>
                    <a:lumOff val="40000"/>
                  </a:schemeClr>
                </a:solidFill>
              </a:rPr>
              <a:t>- un article d’un TEMOIN de Là-bas</a:t>
            </a:r>
          </a:p>
          <a:p>
            <a:r>
              <a:rPr lang="fr-FR" sz="2800" b="1" dirty="0">
                <a:solidFill>
                  <a:schemeClr val="tx2">
                    <a:lumMod val="60000"/>
                    <a:lumOff val="40000"/>
                  </a:schemeClr>
                </a:solidFill>
              </a:rPr>
              <a:t>e</a:t>
            </a:r>
            <a:r>
              <a:rPr lang="fr-FR" sz="2800" b="1" dirty="0" smtClean="0">
                <a:solidFill>
                  <a:schemeClr val="tx2">
                    <a:lumMod val="60000"/>
                    <a:lumOff val="40000"/>
                  </a:schemeClr>
                </a:solidFill>
              </a:rPr>
              <a:t>t deux fiches d’animation</a:t>
            </a:r>
            <a:endParaRPr lang="fr-FR" sz="1200" b="1" dirty="0">
              <a:solidFill>
                <a:schemeClr val="tx2">
                  <a:lumMod val="60000"/>
                  <a:lumOff val="40000"/>
                </a:schemeClr>
              </a:solidFill>
            </a:endParaRPr>
          </a:p>
        </p:txBody>
      </p:sp>
      <p:sp>
        <p:nvSpPr>
          <p:cNvPr id="10"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145528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auras\Pictures\Carême\cARËME 2018\40898-Forum 2016 _Ensemble, faisons mouvement !_ 148-Jef COMYN CCFD-Terre Solida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060848"/>
            <a:ext cx="3026097" cy="2269218"/>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5"/>
          </p:nvPr>
        </p:nvSpPr>
        <p:spPr bwMode="gray">
          <a:xfrm>
            <a:off x="5197325" y="-10657"/>
            <a:ext cx="3960000" cy="4860000"/>
          </a:xfrm>
        </p:spPr>
        <p:txBody>
          <a:bodyPr/>
          <a:lstStyle/>
          <a:p>
            <a:endParaRPr lang="fr-FR" dirty="0"/>
          </a:p>
        </p:txBody>
      </p:sp>
      <p:sp>
        <p:nvSpPr>
          <p:cNvPr id="6" name="Espace réservé du texte 4"/>
          <p:cNvSpPr>
            <a:spLocks noGrp="1"/>
          </p:cNvSpPr>
          <p:nvPr>
            <p:ph type="body" sz="quarter" idx="13"/>
          </p:nvPr>
        </p:nvSpPr>
        <p:spPr>
          <a:xfrm>
            <a:off x="179512" y="404664"/>
            <a:ext cx="5976664" cy="49398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fr-FR" sz="2800" b="1" dirty="0" smtClean="0">
                <a:solidFill>
                  <a:schemeClr val="tx2">
                    <a:lumMod val="60000"/>
                    <a:lumOff val="40000"/>
                  </a:schemeClr>
                </a:solidFill>
              </a:rPr>
              <a:t>POUR APPORTER un ENSEMBLE </a:t>
            </a:r>
          </a:p>
          <a:p>
            <a:pPr marL="0" indent="0">
              <a:buNone/>
            </a:pPr>
            <a:r>
              <a:rPr lang="fr-FR" sz="2800" b="1" dirty="0" smtClean="0">
                <a:solidFill>
                  <a:schemeClr val="tx2">
                    <a:lumMod val="60000"/>
                    <a:lumOff val="40000"/>
                  </a:schemeClr>
                </a:solidFill>
              </a:rPr>
              <a:t>de PROPOSITIONS :</a:t>
            </a:r>
          </a:p>
          <a:p>
            <a:endParaRPr lang="fr-FR" sz="2800" dirty="0">
              <a:solidFill>
                <a:schemeClr val="tx2">
                  <a:lumMod val="60000"/>
                  <a:lumOff val="40000"/>
                </a:schemeClr>
              </a:solidFill>
            </a:endParaRPr>
          </a:p>
          <a:p>
            <a:pPr marL="0" indent="0">
              <a:buNone/>
            </a:pPr>
            <a:r>
              <a:rPr lang="fr-FR" sz="2800" dirty="0" smtClean="0">
                <a:solidFill>
                  <a:schemeClr val="tx2">
                    <a:lumMod val="60000"/>
                    <a:lumOff val="40000"/>
                  </a:schemeClr>
                </a:solidFill>
              </a:rPr>
              <a:t>ON TROUVERA :</a:t>
            </a:r>
          </a:p>
          <a:p>
            <a:endParaRPr lang="fr-FR" sz="2800" dirty="0">
              <a:solidFill>
                <a:schemeClr val="tx2">
                  <a:lumMod val="60000"/>
                  <a:lumOff val="40000"/>
                </a:schemeClr>
              </a:solidFill>
            </a:endParaRPr>
          </a:p>
          <a:p>
            <a:pPr marL="457200" indent="-457200">
              <a:buFontTx/>
              <a:buChar char="-"/>
            </a:pPr>
            <a:r>
              <a:rPr lang="fr-FR" sz="2800" dirty="0" smtClean="0">
                <a:solidFill>
                  <a:schemeClr val="tx2">
                    <a:lumMod val="60000"/>
                    <a:lumOff val="40000"/>
                  </a:schemeClr>
                </a:solidFill>
              </a:rPr>
              <a:t>Une partie liturgique :</a:t>
            </a:r>
          </a:p>
          <a:p>
            <a:pPr marL="0" indent="0">
              <a:buNone/>
            </a:pPr>
            <a:r>
              <a:rPr lang="fr-FR" sz="2800" dirty="0" smtClean="0">
                <a:solidFill>
                  <a:schemeClr val="tx2">
                    <a:lumMod val="60000"/>
                    <a:lumOff val="40000"/>
                  </a:schemeClr>
                </a:solidFill>
              </a:rPr>
              <a:t>	</a:t>
            </a:r>
            <a:r>
              <a:rPr lang="fr-FR" sz="1800" dirty="0" smtClean="0">
                <a:solidFill>
                  <a:schemeClr val="tx2">
                    <a:lumMod val="60000"/>
                    <a:lumOff val="40000"/>
                  </a:schemeClr>
                </a:solidFill>
              </a:rPr>
              <a:t>animation pour le mercredi des cendres</a:t>
            </a:r>
          </a:p>
          <a:p>
            <a:pPr marL="0" indent="0">
              <a:buNone/>
            </a:pPr>
            <a:r>
              <a:rPr lang="fr-FR" sz="1800" dirty="0" smtClean="0">
                <a:solidFill>
                  <a:schemeClr val="tx2">
                    <a:lumMod val="60000"/>
                    <a:lumOff val="40000"/>
                  </a:schemeClr>
                </a:solidFill>
              </a:rPr>
              <a:t>	</a:t>
            </a:r>
          </a:p>
          <a:p>
            <a:pPr marL="0" indent="0">
              <a:buNone/>
            </a:pPr>
            <a:r>
              <a:rPr lang="fr-FR" sz="1800" dirty="0">
                <a:solidFill>
                  <a:schemeClr val="tx2">
                    <a:lumMod val="60000"/>
                    <a:lumOff val="40000"/>
                  </a:schemeClr>
                </a:solidFill>
              </a:rPr>
              <a:t>	</a:t>
            </a:r>
            <a:r>
              <a:rPr lang="fr-FR" sz="1800" dirty="0" smtClean="0">
                <a:solidFill>
                  <a:schemeClr val="tx2">
                    <a:lumMod val="60000"/>
                    <a:lumOff val="40000"/>
                  </a:schemeClr>
                </a:solidFill>
              </a:rPr>
              <a:t>animation du 5</a:t>
            </a:r>
            <a:r>
              <a:rPr lang="fr-FR" sz="1800" baseline="30000" dirty="0" smtClean="0">
                <a:solidFill>
                  <a:schemeClr val="tx2">
                    <a:lumMod val="60000"/>
                    <a:lumOff val="40000"/>
                  </a:schemeClr>
                </a:solidFill>
              </a:rPr>
              <a:t>e</a:t>
            </a:r>
            <a:r>
              <a:rPr lang="fr-FR" sz="1800" dirty="0" smtClean="0">
                <a:solidFill>
                  <a:schemeClr val="tx2">
                    <a:lumMod val="60000"/>
                    <a:lumOff val="40000"/>
                  </a:schemeClr>
                </a:solidFill>
              </a:rPr>
              <a:t> dimanche</a:t>
            </a:r>
          </a:p>
          <a:p>
            <a:pPr marL="0" indent="0"/>
            <a:endParaRPr lang="fr-FR" sz="1800" dirty="0">
              <a:solidFill>
                <a:schemeClr val="tx2">
                  <a:lumMod val="60000"/>
                  <a:lumOff val="40000"/>
                </a:schemeClr>
              </a:solidFill>
            </a:endParaRPr>
          </a:p>
          <a:p>
            <a:pPr marL="285750" indent="-285750">
              <a:buFontTx/>
              <a:buChar char="-"/>
            </a:pPr>
            <a:r>
              <a:rPr lang="fr-FR" sz="1800" dirty="0" smtClean="0">
                <a:solidFill>
                  <a:schemeClr val="tx2">
                    <a:lumMod val="60000"/>
                    <a:lumOff val="40000"/>
                  </a:schemeClr>
                </a:solidFill>
              </a:rPr>
              <a:t>Une explication pour l’appel au don</a:t>
            </a:r>
          </a:p>
          <a:p>
            <a:pPr marL="285750" indent="-285750">
              <a:buFontTx/>
              <a:buChar char="-"/>
            </a:pPr>
            <a:endParaRPr lang="fr-FR" sz="1800" dirty="0">
              <a:solidFill>
                <a:schemeClr val="tx2">
                  <a:lumMod val="60000"/>
                  <a:lumOff val="40000"/>
                </a:schemeClr>
              </a:solidFill>
            </a:endParaRPr>
          </a:p>
          <a:p>
            <a:pPr marL="285750" indent="-285750">
              <a:buFontTx/>
              <a:buChar char="-"/>
            </a:pPr>
            <a:r>
              <a:rPr lang="fr-FR" sz="1800" dirty="0" err="1" smtClean="0">
                <a:solidFill>
                  <a:schemeClr val="tx2">
                    <a:lumMod val="60000"/>
                    <a:lumOff val="40000"/>
                  </a:schemeClr>
                </a:solidFill>
              </a:rPr>
              <a:t>UnE</a:t>
            </a:r>
            <a:r>
              <a:rPr lang="fr-FR" sz="1800" dirty="0" smtClean="0">
                <a:solidFill>
                  <a:schemeClr val="tx2">
                    <a:lumMod val="60000"/>
                    <a:lumOff val="40000"/>
                  </a:schemeClr>
                </a:solidFill>
              </a:rPr>
              <a:t> animation autour d’UN POSTER « tissons ensemble  Une terre solidaire »</a:t>
            </a:r>
          </a:p>
          <a:p>
            <a:endParaRPr lang="fr-FR" sz="2800" dirty="0" smtClean="0"/>
          </a:p>
        </p:txBody>
      </p:sp>
      <p:sp>
        <p:nvSpPr>
          <p:cNvPr id="5"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230715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5"/>
          </p:nvPr>
        </p:nvSpPr>
        <p:spPr bwMode="gray"/>
        <p:txBody>
          <a:bodyPr/>
          <a:lstStyle/>
          <a:p>
            <a:endParaRPr lang="fr-FR" dirty="0"/>
          </a:p>
        </p:txBody>
      </p:sp>
      <p:sp>
        <p:nvSpPr>
          <p:cNvPr id="2" name="Espace réservé du texte 1"/>
          <p:cNvSpPr>
            <a:spLocks noGrp="1"/>
          </p:cNvSpPr>
          <p:nvPr>
            <p:ph type="body" sz="quarter" idx="13"/>
          </p:nvPr>
        </p:nvSpPr>
        <p:spPr>
          <a:xfrm>
            <a:off x="30332" y="2699"/>
            <a:ext cx="6125844" cy="5184775"/>
          </a:xfrm>
        </p:spPr>
        <p:txBody>
          <a:bodyPr/>
          <a:lstStyle/>
          <a:p>
            <a:pPr marL="0" indent="0">
              <a:buNone/>
            </a:pPr>
            <a:r>
              <a:rPr lang="fr-FR" dirty="0" smtClean="0">
                <a:solidFill>
                  <a:schemeClr val="tx2">
                    <a:lumMod val="60000"/>
                    <a:lumOff val="40000"/>
                  </a:schemeClr>
                </a:solidFill>
              </a:rPr>
              <a:t>LE POSTER</a:t>
            </a:r>
          </a:p>
          <a:p>
            <a:pPr marL="0" indent="0">
              <a:buNone/>
            </a:pPr>
            <a:r>
              <a:rPr lang="fr-FR" b="1" dirty="0" smtClean="0">
                <a:solidFill>
                  <a:schemeClr val="tx2">
                    <a:lumMod val="60000"/>
                    <a:lumOff val="40000"/>
                  </a:schemeClr>
                </a:solidFill>
              </a:rPr>
              <a:t>«  </a:t>
            </a:r>
            <a:r>
              <a:rPr lang="fr-FR" sz="3200" b="1" dirty="0" smtClean="0">
                <a:solidFill>
                  <a:schemeClr val="tx2">
                    <a:lumMod val="60000"/>
                    <a:lumOff val="40000"/>
                  </a:schemeClr>
                </a:solidFill>
              </a:rPr>
              <a:t>TISSONS ENSEMBLE UNE TERRE SOLIDAIRE »</a:t>
            </a:r>
            <a:endParaRPr lang="fr-FR" sz="3200" b="1" dirty="0">
              <a:solidFill>
                <a:schemeClr val="tx2">
                  <a:lumMod val="60000"/>
                  <a:lumOff val="40000"/>
                </a:schemeClr>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00808"/>
            <a:ext cx="3242901" cy="4265662"/>
          </a:xfrm>
          <a:prstGeom prst="rect">
            <a:avLst/>
          </a:prstGeom>
        </p:spPr>
      </p:pic>
      <p:sp>
        <p:nvSpPr>
          <p:cNvPr id="5"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12333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268760"/>
            <a:ext cx="5976664" cy="4524315"/>
          </a:xfrm>
          <a:prstGeom prst="rect">
            <a:avLst/>
          </a:prstGeom>
        </p:spPr>
        <p:txBody>
          <a:bodyPr wrap="square">
            <a:spAutoFit/>
          </a:bodyPr>
          <a:lstStyle/>
          <a:p>
            <a:r>
              <a:rPr lang="fr-FR" b="1" dirty="0" smtClean="0">
                <a:solidFill>
                  <a:schemeClr val="accent1">
                    <a:lumMod val="75000"/>
                  </a:schemeClr>
                </a:solidFill>
              </a:rPr>
              <a:t>POUR CHAQUE SEMAINE, le livret rappelle  la démarche de Carême avec :</a:t>
            </a:r>
          </a:p>
          <a:p>
            <a:endParaRPr lang="fr-FR" b="1" dirty="0">
              <a:solidFill>
                <a:schemeClr val="accent1">
                  <a:lumMod val="75000"/>
                </a:schemeClr>
              </a:solidFill>
            </a:endParaRPr>
          </a:p>
          <a:p>
            <a:pPr marL="285750" indent="-285750">
              <a:buFontTx/>
              <a:buChar char="-"/>
            </a:pPr>
            <a:r>
              <a:rPr lang="fr-FR" dirty="0" smtClean="0">
                <a:solidFill>
                  <a:schemeClr val="tx2">
                    <a:lumMod val="60000"/>
                    <a:lumOff val="40000"/>
                  </a:schemeClr>
                </a:solidFill>
              </a:rPr>
              <a:t>Une </a:t>
            </a:r>
            <a:r>
              <a:rPr lang="fr-FR" dirty="0">
                <a:solidFill>
                  <a:schemeClr val="tx2">
                    <a:lumMod val="60000"/>
                    <a:lumOff val="40000"/>
                  </a:schemeClr>
                </a:solidFill>
              </a:rPr>
              <a:t>illustration </a:t>
            </a:r>
            <a:r>
              <a:rPr lang="fr-FR" dirty="0" smtClean="0">
                <a:solidFill>
                  <a:schemeClr val="tx2">
                    <a:lumMod val="60000"/>
                    <a:lumOff val="40000"/>
                  </a:schemeClr>
                </a:solidFill>
              </a:rPr>
              <a:t>du thème du dimanche en page de gauche et</a:t>
            </a:r>
            <a:endParaRPr lang="fr-FR" dirty="0">
              <a:solidFill>
                <a:schemeClr val="tx2">
                  <a:lumMod val="60000"/>
                  <a:lumOff val="40000"/>
                </a:schemeClr>
              </a:solidFill>
            </a:endParaRPr>
          </a:p>
          <a:p>
            <a:pPr marL="285750" lvl="0" indent="-285750">
              <a:buFontTx/>
              <a:buChar char="-"/>
            </a:pPr>
            <a:r>
              <a:rPr lang="fr-FR" dirty="0" smtClean="0">
                <a:solidFill>
                  <a:schemeClr val="tx2">
                    <a:lumMod val="60000"/>
                    <a:lumOff val="40000"/>
                  </a:schemeClr>
                </a:solidFill>
              </a:rPr>
              <a:t>Une proposition pour cheminer personnellement et en communauté sur l’autre page.</a:t>
            </a:r>
          </a:p>
          <a:p>
            <a:r>
              <a:rPr lang="fr-FR" dirty="0" smtClean="0">
                <a:solidFill>
                  <a:schemeClr val="tx2">
                    <a:lumMod val="60000"/>
                    <a:lumOff val="40000"/>
                  </a:schemeClr>
                </a:solidFill>
              </a:rPr>
              <a:t> </a:t>
            </a:r>
          </a:p>
          <a:p>
            <a:r>
              <a:rPr lang="fr-FR" dirty="0" smtClean="0">
                <a:solidFill>
                  <a:schemeClr val="tx2">
                    <a:lumMod val="60000"/>
                    <a:lumOff val="40000"/>
                  </a:schemeClr>
                </a:solidFill>
              </a:rPr>
              <a:t>Dans cette proposition :</a:t>
            </a:r>
          </a:p>
          <a:p>
            <a:pPr marL="285750" indent="-285750">
              <a:buFontTx/>
              <a:buChar char="-"/>
            </a:pPr>
            <a:r>
              <a:rPr lang="fr-FR" dirty="0" smtClean="0">
                <a:solidFill>
                  <a:schemeClr val="tx2">
                    <a:lumMod val="60000"/>
                    <a:lumOff val="40000"/>
                  </a:schemeClr>
                </a:solidFill>
              </a:rPr>
              <a:t>un </a:t>
            </a:r>
            <a:r>
              <a:rPr lang="fr-FR" dirty="0">
                <a:solidFill>
                  <a:schemeClr val="tx2">
                    <a:lumMod val="60000"/>
                    <a:lumOff val="40000"/>
                  </a:schemeClr>
                </a:solidFill>
              </a:rPr>
              <a:t>extrait d’un texte de la bible pendant la période de carême</a:t>
            </a:r>
            <a:r>
              <a:rPr lang="fr-FR" dirty="0" smtClean="0">
                <a:solidFill>
                  <a:schemeClr val="tx2">
                    <a:lumMod val="60000"/>
                    <a:lumOff val="40000"/>
                  </a:schemeClr>
                </a:solidFill>
              </a:rPr>
              <a:t>.</a:t>
            </a:r>
          </a:p>
          <a:p>
            <a:endParaRPr lang="fr-FR" dirty="0">
              <a:solidFill>
                <a:schemeClr val="tx2">
                  <a:lumMod val="60000"/>
                  <a:lumOff val="40000"/>
                </a:schemeClr>
              </a:solidFill>
            </a:endParaRPr>
          </a:p>
          <a:p>
            <a:pPr marL="285750" indent="-285750">
              <a:buFontTx/>
              <a:buChar char="-"/>
            </a:pPr>
            <a:r>
              <a:rPr lang="fr-FR" dirty="0" smtClean="0">
                <a:solidFill>
                  <a:schemeClr val="tx2">
                    <a:lumMod val="60000"/>
                    <a:lumOff val="40000"/>
                  </a:schemeClr>
                </a:solidFill>
              </a:rPr>
              <a:t>une </a:t>
            </a:r>
            <a:r>
              <a:rPr lang="fr-FR" dirty="0">
                <a:solidFill>
                  <a:schemeClr val="tx2">
                    <a:lumMod val="60000"/>
                    <a:lumOff val="40000"/>
                  </a:schemeClr>
                </a:solidFill>
              </a:rPr>
              <a:t>parole de témoins d’ICI et de </a:t>
            </a:r>
            <a:r>
              <a:rPr lang="fr-FR" dirty="0" smtClean="0">
                <a:solidFill>
                  <a:schemeClr val="tx2">
                    <a:lumMod val="60000"/>
                    <a:lumOff val="40000"/>
                  </a:schemeClr>
                </a:solidFill>
              </a:rPr>
              <a:t>LA-BAS</a:t>
            </a:r>
          </a:p>
          <a:p>
            <a:pPr marL="285750" indent="-285750">
              <a:buFontTx/>
              <a:buChar char="-"/>
            </a:pPr>
            <a:endParaRPr lang="fr-FR" dirty="0">
              <a:solidFill>
                <a:schemeClr val="tx2">
                  <a:lumMod val="60000"/>
                  <a:lumOff val="40000"/>
                </a:schemeClr>
              </a:solidFill>
            </a:endParaRPr>
          </a:p>
          <a:p>
            <a:r>
              <a:rPr lang="fr-FR" dirty="0" smtClean="0">
                <a:solidFill>
                  <a:schemeClr val="tx2">
                    <a:lumMod val="60000"/>
                    <a:lumOff val="40000"/>
                  </a:schemeClr>
                </a:solidFill>
              </a:rPr>
              <a:t>-   des </a:t>
            </a:r>
            <a:r>
              <a:rPr lang="fr-FR" dirty="0">
                <a:solidFill>
                  <a:schemeClr val="tx2">
                    <a:lumMod val="60000"/>
                    <a:lumOff val="40000"/>
                  </a:schemeClr>
                </a:solidFill>
              </a:rPr>
              <a:t>questions qui invitent à la méditation et à la réflexion à partager </a:t>
            </a:r>
            <a:r>
              <a:rPr lang="fr-FR" dirty="0" smtClean="0">
                <a:solidFill>
                  <a:schemeClr val="tx2">
                    <a:lumMod val="60000"/>
                    <a:lumOff val="40000"/>
                  </a:schemeClr>
                </a:solidFill>
              </a:rPr>
              <a:t>seul ou en communauté</a:t>
            </a:r>
            <a:endParaRPr lang="fr-FR" dirty="0">
              <a:solidFill>
                <a:schemeClr val="tx2">
                  <a:lumMod val="60000"/>
                  <a:lumOff val="40000"/>
                </a:schemeClr>
              </a:solidFill>
            </a:endParaRPr>
          </a:p>
        </p:txBody>
      </p:sp>
      <p:sp>
        <p:nvSpPr>
          <p:cNvPr id="5" name="ZoneTexte 4"/>
          <p:cNvSpPr txBox="1"/>
          <p:nvPr/>
        </p:nvSpPr>
        <p:spPr>
          <a:xfrm>
            <a:off x="251520" y="198987"/>
            <a:ext cx="5544616" cy="646331"/>
          </a:xfrm>
          <a:prstGeom prst="rect">
            <a:avLst/>
          </a:prstGeom>
          <a:noFill/>
        </p:spPr>
        <p:txBody>
          <a:bodyPr wrap="square" rtlCol="0">
            <a:spAutoFit/>
          </a:bodyPr>
          <a:lstStyle/>
          <a:p>
            <a:r>
              <a:rPr lang="fr-FR" sz="3600" b="1" dirty="0" smtClean="0">
                <a:solidFill>
                  <a:schemeClr val="tx2">
                    <a:lumMod val="60000"/>
                    <a:lumOff val="40000"/>
                  </a:schemeClr>
                </a:solidFill>
              </a:rPr>
              <a:t>LE LIVRET DE </a:t>
            </a:r>
            <a:r>
              <a:rPr lang="fr-FR" sz="3600" b="1" dirty="0" err="1" smtClean="0">
                <a:solidFill>
                  <a:schemeClr val="tx2">
                    <a:lumMod val="60000"/>
                    <a:lumOff val="40000"/>
                  </a:schemeClr>
                </a:solidFill>
              </a:rPr>
              <a:t>CARêME</a:t>
            </a:r>
            <a:endParaRPr lang="fr-FR" sz="3600" b="1" dirty="0">
              <a:solidFill>
                <a:schemeClr val="tx2">
                  <a:lumMod val="60000"/>
                  <a:lumOff val="40000"/>
                </a:schemeClr>
              </a:solidFill>
            </a:endParaRPr>
          </a:p>
        </p:txBody>
      </p:sp>
      <p:sp>
        <p:nvSpPr>
          <p:cNvPr id="4"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47626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9017" r="9017"/>
          <a:stretch>
            <a:fillRect/>
          </a:stretch>
        </p:blipFill>
        <p:spPr/>
      </p:pic>
      <p:sp>
        <p:nvSpPr>
          <p:cNvPr id="11" name="Espace réservé du texte 10"/>
          <p:cNvSpPr>
            <a:spLocks noGrp="1"/>
          </p:cNvSpPr>
          <p:nvPr>
            <p:ph type="body" sz="quarter" idx="15"/>
          </p:nvPr>
        </p:nvSpPr>
        <p:spPr/>
        <p:txBody>
          <a:bodyPr/>
          <a:lstStyle/>
          <a:p>
            <a:endParaRPr lang="fr-FR" dirty="0"/>
          </a:p>
        </p:txBody>
      </p:sp>
      <p:sp>
        <p:nvSpPr>
          <p:cNvPr id="6" name="Titre 5"/>
          <p:cNvSpPr>
            <a:spLocks noGrp="1"/>
          </p:cNvSpPr>
          <p:nvPr>
            <p:ph type="title"/>
          </p:nvPr>
        </p:nvSpPr>
        <p:spPr>
          <a:xfrm>
            <a:off x="107504" y="188640"/>
            <a:ext cx="8229600" cy="1728192"/>
          </a:xfrm>
        </p:spPr>
        <p:txBody>
          <a:bodyPr>
            <a:normAutofit fontScale="90000"/>
          </a:bodyPr>
          <a:lstStyle/>
          <a:p>
            <a:r>
              <a:rPr lang="fr-FR" sz="5400" dirty="0" smtClean="0">
                <a:solidFill>
                  <a:schemeClr val="tx2">
                    <a:lumMod val="60000"/>
                    <a:lumOff val="40000"/>
                  </a:schemeClr>
                </a:solidFill>
              </a:rPr>
              <a:t>OUTILS A COMMANDER</a:t>
            </a:r>
            <a:r>
              <a:rPr lang="fr-FR" sz="5400" dirty="0" smtClean="0">
                <a:solidFill>
                  <a:schemeClr val="bg1"/>
                </a:solidFill>
              </a:rPr>
              <a:t/>
            </a:r>
            <a:br>
              <a:rPr lang="fr-FR" sz="5400" dirty="0" smtClean="0">
                <a:solidFill>
                  <a:schemeClr val="bg1"/>
                </a:solidFill>
              </a:rPr>
            </a:br>
            <a:r>
              <a:rPr lang="fr-FR" i="1" dirty="0" smtClean="0">
                <a:hlinkClick r:id="rId3"/>
              </a:rPr>
              <a:t>www.</a:t>
            </a:r>
            <a:r>
              <a:rPr lang="fr-FR" b="1" i="1" dirty="0" smtClean="0">
                <a:hlinkClick r:id="rId3"/>
              </a:rPr>
              <a:t>ccfd</a:t>
            </a:r>
            <a:r>
              <a:rPr lang="fr-FR" i="1" dirty="0" smtClean="0">
                <a:hlinkClick r:id="rId3"/>
              </a:rPr>
              <a:t>-</a:t>
            </a:r>
            <a:r>
              <a:rPr lang="fr-FR" b="1" i="1" dirty="0" smtClean="0">
                <a:hlinkClick r:id="rId3"/>
              </a:rPr>
              <a:t>catalogue</a:t>
            </a:r>
            <a:r>
              <a:rPr lang="fr-FR" i="1" dirty="0" smtClean="0">
                <a:hlinkClick r:id="rId3"/>
              </a:rPr>
              <a:t>.org</a:t>
            </a:r>
            <a:r>
              <a:rPr lang="fr-FR" i="1" dirty="0" smtClean="0"/>
              <a:t> </a:t>
            </a:r>
            <a:br>
              <a:rPr lang="fr-FR" i="1" dirty="0" smtClean="0"/>
            </a:br>
            <a:r>
              <a:rPr lang="fr-FR" i="1" dirty="0" smtClean="0">
                <a:solidFill>
                  <a:srgbClr val="E41270"/>
                </a:solidFill>
              </a:rPr>
              <a:t>à FIN NOVEMBRE</a:t>
            </a:r>
            <a:endParaRPr lang="fr-FR" dirty="0">
              <a:solidFill>
                <a:srgbClr val="E41270"/>
              </a:solidFill>
            </a:endParaRPr>
          </a:p>
        </p:txBody>
      </p:sp>
      <p:sp>
        <p:nvSpPr>
          <p:cNvPr id="12" name="Espace réservé du numéro de diapositive 11"/>
          <p:cNvSpPr>
            <a:spLocks noGrp="1"/>
          </p:cNvSpPr>
          <p:nvPr>
            <p:ph type="sldNum" sz="quarter" idx="16"/>
          </p:nvPr>
        </p:nvSpPr>
        <p:spPr/>
        <p:txBody>
          <a:bodyPr/>
          <a:lstStyle/>
          <a:p>
            <a:fld id="{3FCACE36-5995-4C8A-BE2E-B0D8B0933FAE}" type="slidenum">
              <a:rPr lang="fr-FR" smtClean="0"/>
              <a:pPr/>
              <a:t>8</a:t>
            </a:fld>
            <a:endParaRPr lang="fr-FR" dirty="0"/>
          </a:p>
        </p:txBody>
      </p:sp>
      <p:sp>
        <p:nvSpPr>
          <p:cNvPr id="3" name="Rectangle 2"/>
          <p:cNvSpPr/>
          <p:nvPr/>
        </p:nvSpPr>
        <p:spPr>
          <a:xfrm>
            <a:off x="1115616" y="1988840"/>
            <a:ext cx="6336704" cy="4339650"/>
          </a:xfrm>
          <a:prstGeom prst="rect">
            <a:avLst/>
          </a:prstGeom>
        </p:spPr>
        <p:txBody>
          <a:bodyPr wrap="square">
            <a:spAutoFit/>
          </a:bodyPr>
          <a:lstStyle/>
          <a:p>
            <a:pPr marL="342900" indent="-342900">
              <a:buFont typeface="Arial" panose="020B0604020202020204" pitchFamily="34" charset="0"/>
              <a:buChar char="•"/>
            </a:pPr>
            <a:r>
              <a:rPr lang="fr-FR" sz="2400" b="1" dirty="0">
                <a:solidFill>
                  <a:schemeClr val="tx2">
                    <a:lumMod val="60000"/>
                    <a:lumOff val="40000"/>
                  </a:schemeClr>
                </a:solidFill>
              </a:rPr>
              <a:t>Brochure</a:t>
            </a:r>
            <a:r>
              <a:rPr lang="fr-FR" b="1" dirty="0">
                <a:solidFill>
                  <a:schemeClr val="tx2">
                    <a:lumMod val="60000"/>
                    <a:lumOff val="40000"/>
                  </a:schemeClr>
                </a:solidFill>
              </a:rPr>
              <a:t>  : </a:t>
            </a:r>
            <a:r>
              <a:rPr lang="fr-FR" b="1" dirty="0" smtClean="0">
                <a:solidFill>
                  <a:schemeClr val="tx2">
                    <a:lumMod val="60000"/>
                    <a:lumOff val="40000"/>
                  </a:schemeClr>
                </a:solidFill>
              </a:rPr>
              <a:t>40</a:t>
            </a:r>
            <a:r>
              <a:rPr lang="fr-FR" dirty="0" smtClean="0">
                <a:solidFill>
                  <a:schemeClr val="tx2">
                    <a:lumMod val="60000"/>
                    <a:lumOff val="40000"/>
                  </a:schemeClr>
                </a:solidFill>
              </a:rPr>
              <a:t> </a:t>
            </a:r>
            <a:r>
              <a:rPr lang="fr-FR" dirty="0">
                <a:solidFill>
                  <a:schemeClr val="tx2">
                    <a:lumMod val="60000"/>
                    <a:lumOff val="40000"/>
                  </a:schemeClr>
                </a:solidFill>
              </a:rPr>
              <a:t>pages avec </a:t>
            </a:r>
            <a:r>
              <a:rPr lang="fr-FR" dirty="0" smtClean="0">
                <a:solidFill>
                  <a:schemeClr val="tx2">
                    <a:lumMod val="60000"/>
                    <a:lumOff val="40000"/>
                  </a:schemeClr>
                </a:solidFill>
              </a:rPr>
              <a:t>des témoignages </a:t>
            </a:r>
            <a:endParaRPr lang="fr-FR" dirty="0">
              <a:solidFill>
                <a:schemeClr val="tx2">
                  <a:lumMod val="60000"/>
                  <a:lumOff val="40000"/>
                </a:schemeClr>
              </a:solidFill>
            </a:endParaRPr>
          </a:p>
          <a:p>
            <a:pPr lvl="4"/>
            <a:r>
              <a:rPr lang="fr-FR" dirty="0">
                <a:solidFill>
                  <a:schemeClr val="tx2">
                    <a:lumMod val="60000"/>
                    <a:lumOff val="40000"/>
                  </a:schemeClr>
                </a:solidFill>
              </a:rPr>
              <a:t>	et </a:t>
            </a:r>
            <a:r>
              <a:rPr lang="fr-FR" dirty="0" smtClean="0">
                <a:solidFill>
                  <a:schemeClr val="tx2">
                    <a:lumMod val="60000"/>
                    <a:lumOff val="40000"/>
                  </a:schemeClr>
                </a:solidFill>
              </a:rPr>
              <a:t>des fiches </a:t>
            </a:r>
            <a:r>
              <a:rPr lang="fr-FR" dirty="0">
                <a:solidFill>
                  <a:schemeClr val="tx2">
                    <a:lumMod val="60000"/>
                    <a:lumOff val="40000"/>
                  </a:schemeClr>
                </a:solidFill>
              </a:rPr>
              <a:t>d’animation</a:t>
            </a:r>
          </a:p>
          <a:p>
            <a:r>
              <a:rPr lang="fr-FR" dirty="0">
                <a:solidFill>
                  <a:schemeClr val="tx2">
                    <a:lumMod val="60000"/>
                    <a:lumOff val="40000"/>
                  </a:schemeClr>
                </a:solidFill>
              </a:rPr>
              <a:t>	</a:t>
            </a:r>
            <a:r>
              <a:rPr lang="fr-FR" dirty="0" smtClean="0">
                <a:solidFill>
                  <a:schemeClr val="tx2">
                    <a:lumMod val="60000"/>
                    <a:lumOff val="40000"/>
                  </a:schemeClr>
                </a:solidFill>
              </a:rPr>
              <a:t>		tirée </a:t>
            </a:r>
            <a:r>
              <a:rPr lang="fr-FR" dirty="0">
                <a:solidFill>
                  <a:schemeClr val="tx2">
                    <a:lumMod val="60000"/>
                    <a:lumOff val="40000"/>
                  </a:schemeClr>
                </a:solidFill>
              </a:rPr>
              <a:t>à 40 000 exemplaires</a:t>
            </a:r>
          </a:p>
          <a:p>
            <a:pPr marL="342900" indent="-342900">
              <a:buFont typeface="Arial" panose="020B0604020202020204" pitchFamily="34" charset="0"/>
              <a:buChar char="•"/>
            </a:pPr>
            <a:endParaRPr lang="fr-FR" dirty="0">
              <a:solidFill>
                <a:schemeClr val="tx2">
                  <a:lumMod val="60000"/>
                  <a:lumOff val="40000"/>
                </a:schemeClr>
              </a:solidFill>
            </a:endParaRPr>
          </a:p>
          <a:p>
            <a:pPr marL="342900" indent="-342900">
              <a:buFont typeface="Arial" panose="020B0604020202020204" pitchFamily="34" charset="0"/>
              <a:buChar char="•"/>
            </a:pPr>
            <a:r>
              <a:rPr lang="fr-FR" sz="2400" b="1" dirty="0" smtClean="0">
                <a:solidFill>
                  <a:schemeClr val="tx2">
                    <a:lumMod val="60000"/>
                    <a:lumOff val="40000"/>
                  </a:schemeClr>
                </a:solidFill>
              </a:rPr>
              <a:t>Le poster « Tissons ensemble une Terre Solidaire » 114x150</a:t>
            </a:r>
            <a:r>
              <a:rPr lang="fr-FR" sz="2400" dirty="0" smtClean="0">
                <a:solidFill>
                  <a:schemeClr val="tx2">
                    <a:lumMod val="60000"/>
                    <a:lumOff val="40000"/>
                  </a:schemeClr>
                </a:solidFill>
              </a:rPr>
              <a:t>: </a:t>
            </a:r>
            <a:endParaRPr lang="fr-FR" sz="2400" dirty="0">
              <a:solidFill>
                <a:schemeClr val="tx2">
                  <a:lumMod val="60000"/>
                  <a:lumOff val="40000"/>
                </a:schemeClr>
              </a:solidFill>
            </a:endParaRPr>
          </a:p>
          <a:p>
            <a:r>
              <a:rPr lang="fr-FR" sz="2400" dirty="0">
                <a:solidFill>
                  <a:schemeClr val="tx2">
                    <a:lumMod val="60000"/>
                    <a:lumOff val="40000"/>
                  </a:schemeClr>
                </a:solidFill>
              </a:rPr>
              <a:t>	</a:t>
            </a:r>
            <a:r>
              <a:rPr lang="fr-FR" dirty="0" smtClean="0">
                <a:solidFill>
                  <a:schemeClr val="tx2">
                    <a:lumMod val="60000"/>
                    <a:lumOff val="40000"/>
                  </a:schemeClr>
                </a:solidFill>
              </a:rPr>
              <a:t>avec support et attaches</a:t>
            </a:r>
          </a:p>
          <a:p>
            <a:r>
              <a:rPr lang="fr-FR" dirty="0" smtClean="0">
                <a:solidFill>
                  <a:schemeClr val="tx2">
                    <a:lumMod val="60000"/>
                    <a:lumOff val="40000"/>
                  </a:schemeClr>
                </a:solidFill>
              </a:rPr>
              <a:t>	Livré par SOFAG – poids 1650gr</a:t>
            </a:r>
            <a:endParaRPr lang="fr-FR" dirty="0">
              <a:solidFill>
                <a:schemeClr val="tx2">
                  <a:lumMod val="60000"/>
                  <a:lumOff val="40000"/>
                </a:schemeClr>
              </a:solidFill>
            </a:endParaRPr>
          </a:p>
          <a:p>
            <a:r>
              <a:rPr lang="fr-FR" b="1" dirty="0">
                <a:solidFill>
                  <a:schemeClr val="tx2">
                    <a:lumMod val="60000"/>
                    <a:lumOff val="40000"/>
                  </a:schemeClr>
                </a:solidFill>
              </a:rPr>
              <a:t>	Participation conseillée = </a:t>
            </a:r>
            <a:r>
              <a:rPr lang="fr-FR" b="1" dirty="0" smtClean="0">
                <a:solidFill>
                  <a:schemeClr val="tx2">
                    <a:lumMod val="60000"/>
                    <a:lumOff val="40000"/>
                  </a:schemeClr>
                </a:solidFill>
              </a:rPr>
              <a:t>aux alentours de  25€</a:t>
            </a:r>
            <a:endParaRPr lang="fr-FR" b="1" dirty="0">
              <a:solidFill>
                <a:schemeClr val="tx2">
                  <a:lumMod val="60000"/>
                  <a:lumOff val="40000"/>
                </a:schemeClr>
              </a:solidFill>
            </a:endParaRPr>
          </a:p>
          <a:p>
            <a:endParaRPr lang="fr-FR" dirty="0">
              <a:solidFill>
                <a:schemeClr val="tx2">
                  <a:lumMod val="60000"/>
                  <a:lumOff val="40000"/>
                </a:schemeClr>
              </a:solidFill>
            </a:endParaRPr>
          </a:p>
          <a:p>
            <a:pPr marL="342900" indent="-342900">
              <a:buFont typeface="Arial" panose="020B0604020202020204" pitchFamily="34" charset="0"/>
              <a:buChar char="•"/>
            </a:pPr>
            <a:r>
              <a:rPr lang="fr-FR" b="1" dirty="0" smtClean="0">
                <a:solidFill>
                  <a:schemeClr val="tx2">
                    <a:lumMod val="60000"/>
                    <a:lumOff val="40000"/>
                  </a:schemeClr>
                </a:solidFill>
              </a:rPr>
              <a:t>Les livrets de Carême : 90x210 en quantité non limitée</a:t>
            </a:r>
          </a:p>
          <a:p>
            <a:pPr marL="0" lvl="2"/>
            <a:r>
              <a:rPr lang="fr-FR" b="1" dirty="0" smtClean="0">
                <a:solidFill>
                  <a:schemeClr val="tx2">
                    <a:lumMod val="60000"/>
                    <a:lumOff val="40000"/>
                  </a:schemeClr>
                </a:solidFill>
              </a:rPr>
              <a:t>	</a:t>
            </a:r>
            <a:r>
              <a:rPr lang="fr-FR" dirty="0" smtClean="0">
                <a:solidFill>
                  <a:schemeClr val="tx2">
                    <a:lumMod val="60000"/>
                    <a:lumOff val="40000"/>
                  </a:schemeClr>
                </a:solidFill>
              </a:rPr>
              <a:t>à </a:t>
            </a:r>
            <a:r>
              <a:rPr lang="fr-FR" dirty="0">
                <a:solidFill>
                  <a:schemeClr val="tx2">
                    <a:lumMod val="60000"/>
                    <a:lumOff val="40000"/>
                  </a:schemeClr>
                </a:solidFill>
              </a:rPr>
              <a:t>insérer dans les brochures et à distribuer aux </a:t>
            </a:r>
            <a:r>
              <a:rPr lang="fr-FR" dirty="0" smtClean="0">
                <a:solidFill>
                  <a:schemeClr val="tx2">
                    <a:lumMod val="60000"/>
                    <a:lumOff val="40000"/>
                  </a:schemeClr>
                </a:solidFill>
              </a:rPr>
              <a:t>	communautés </a:t>
            </a:r>
            <a:r>
              <a:rPr lang="fr-FR" dirty="0">
                <a:solidFill>
                  <a:schemeClr val="tx2">
                    <a:lumMod val="60000"/>
                    <a:lumOff val="40000"/>
                  </a:schemeClr>
                </a:solidFill>
              </a:rPr>
              <a:t>paroissiales à la sortie des </a:t>
            </a:r>
            <a:r>
              <a:rPr lang="fr-FR" dirty="0" smtClean="0">
                <a:solidFill>
                  <a:schemeClr val="tx2">
                    <a:lumMod val="60000"/>
                    <a:lumOff val="40000"/>
                  </a:schemeClr>
                </a:solidFill>
              </a:rPr>
              <a:t>messes.</a:t>
            </a:r>
            <a:endParaRPr lang="fr-FR" b="1" dirty="0" smtClean="0">
              <a:solidFill>
                <a:schemeClr val="tx2">
                  <a:lumMod val="60000"/>
                  <a:lumOff val="40000"/>
                </a:schemeClr>
              </a:solidFill>
            </a:endParaRPr>
          </a:p>
          <a:p>
            <a:pPr marL="342900" indent="-342900">
              <a:buFont typeface="Arial" panose="020B0604020202020204" pitchFamily="34" charset="0"/>
              <a:buChar char="•"/>
            </a:pPr>
            <a:r>
              <a:rPr lang="fr-FR" b="1" dirty="0" smtClean="0">
                <a:solidFill>
                  <a:schemeClr val="tx2">
                    <a:lumMod val="60000"/>
                    <a:lumOff val="40000"/>
                  </a:schemeClr>
                </a:solidFill>
              </a:rPr>
              <a:t>Les enveloppes d’appel au DON et les affiches d’appel au don</a:t>
            </a:r>
          </a:p>
        </p:txBody>
      </p:sp>
      <p:sp>
        <p:nvSpPr>
          <p:cNvPr id="9"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3671509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9017" r="9017"/>
          <a:stretch>
            <a:fillRect/>
          </a:stretch>
        </p:blipFill>
        <p:spPr/>
      </p:pic>
      <p:sp>
        <p:nvSpPr>
          <p:cNvPr id="11" name="Espace réservé du texte 10"/>
          <p:cNvSpPr>
            <a:spLocks noGrp="1"/>
          </p:cNvSpPr>
          <p:nvPr>
            <p:ph type="body" sz="quarter" idx="15"/>
          </p:nvPr>
        </p:nvSpPr>
        <p:spPr/>
        <p:txBody>
          <a:bodyPr/>
          <a:lstStyle/>
          <a:p>
            <a:endParaRPr lang="fr-FR" dirty="0"/>
          </a:p>
        </p:txBody>
      </p:sp>
      <p:sp>
        <p:nvSpPr>
          <p:cNvPr id="12" name="Espace réservé du numéro de diapositive 11"/>
          <p:cNvSpPr>
            <a:spLocks noGrp="1"/>
          </p:cNvSpPr>
          <p:nvPr>
            <p:ph type="sldNum" sz="quarter" idx="16"/>
          </p:nvPr>
        </p:nvSpPr>
        <p:spPr/>
        <p:txBody>
          <a:bodyPr/>
          <a:lstStyle/>
          <a:p>
            <a:fld id="{3FCACE36-5995-4C8A-BE2E-B0D8B0933FAE}" type="slidenum">
              <a:rPr lang="fr-FR" smtClean="0"/>
              <a:pPr/>
              <a:t>9</a:t>
            </a:fld>
            <a:endParaRPr lang="fr-FR" dirty="0"/>
          </a:p>
        </p:txBody>
      </p:sp>
      <p:sp>
        <p:nvSpPr>
          <p:cNvPr id="2" name="Titre 1"/>
          <p:cNvSpPr>
            <a:spLocks noGrp="1"/>
          </p:cNvSpPr>
          <p:nvPr>
            <p:ph type="title"/>
          </p:nvPr>
        </p:nvSpPr>
        <p:spPr>
          <a:xfrm>
            <a:off x="107504" y="188640"/>
            <a:ext cx="8229600" cy="1143000"/>
          </a:xfrm>
        </p:spPr>
        <p:txBody>
          <a:bodyPr>
            <a:normAutofit/>
          </a:bodyPr>
          <a:lstStyle/>
          <a:p>
            <a:r>
              <a:rPr lang="fr-FR" sz="3200" b="1" dirty="0" smtClean="0">
                <a:solidFill>
                  <a:schemeClr val="tx2">
                    <a:lumMod val="60000"/>
                    <a:lumOff val="40000"/>
                  </a:schemeClr>
                </a:solidFill>
              </a:rPr>
              <a:t>A transmettre </a:t>
            </a:r>
            <a:br>
              <a:rPr lang="fr-FR" sz="3200" b="1" dirty="0" smtClean="0">
                <a:solidFill>
                  <a:schemeClr val="tx2">
                    <a:lumMod val="60000"/>
                    <a:lumOff val="40000"/>
                  </a:schemeClr>
                </a:solidFill>
              </a:rPr>
            </a:br>
            <a:r>
              <a:rPr lang="fr-FR" sz="3200" b="1" dirty="0" smtClean="0">
                <a:solidFill>
                  <a:schemeClr val="tx2">
                    <a:lumMod val="60000"/>
                    <a:lumOff val="40000"/>
                  </a:schemeClr>
                </a:solidFill>
              </a:rPr>
              <a:t>aux équipes pastorales et liturgiques</a:t>
            </a:r>
            <a:endParaRPr lang="fr-FR" sz="3200" b="1" dirty="0">
              <a:solidFill>
                <a:schemeClr val="tx2">
                  <a:lumMod val="60000"/>
                  <a:lumOff val="40000"/>
                </a:schemeClr>
              </a:solidFill>
            </a:endParaRPr>
          </a:p>
        </p:txBody>
      </p:sp>
      <p:sp>
        <p:nvSpPr>
          <p:cNvPr id="14" name="Rectangle 13"/>
          <p:cNvSpPr/>
          <p:nvPr/>
        </p:nvSpPr>
        <p:spPr>
          <a:xfrm>
            <a:off x="395536" y="1628800"/>
            <a:ext cx="7776864" cy="5170646"/>
          </a:xfrm>
          <a:prstGeom prst="rect">
            <a:avLst/>
          </a:prstGeom>
        </p:spPr>
        <p:txBody>
          <a:bodyPr wrap="square">
            <a:spAutoFit/>
          </a:bodyPr>
          <a:lstStyle/>
          <a:p>
            <a:r>
              <a:rPr lang="fr-FR" sz="2400" b="1" dirty="0" smtClean="0">
                <a:solidFill>
                  <a:schemeClr val="accent1">
                    <a:lumMod val="75000"/>
                  </a:schemeClr>
                </a:solidFill>
              </a:rPr>
              <a:t>KIT de CAREME A PREPARER PAR l’équipe locale CCFD/Carême</a:t>
            </a:r>
          </a:p>
          <a:p>
            <a:endParaRPr lang="fr-FR" sz="2400" b="1" dirty="0">
              <a:solidFill>
                <a:schemeClr val="accent1">
                  <a:lumMod val="75000"/>
                </a:schemeClr>
              </a:solidFill>
            </a:endParaRPr>
          </a:p>
          <a:p>
            <a:pPr marL="285750" lvl="0" indent="-285750">
              <a:buFontTx/>
              <a:buChar char="-"/>
            </a:pPr>
            <a:r>
              <a:rPr lang="fr-FR" sz="2400" dirty="0" smtClean="0">
                <a:solidFill>
                  <a:schemeClr val="tx2">
                    <a:lumMod val="60000"/>
                    <a:lumOff val="40000"/>
                  </a:schemeClr>
                </a:solidFill>
              </a:rPr>
              <a:t>Un </a:t>
            </a:r>
            <a:r>
              <a:rPr lang="fr-FR" sz="2400" dirty="0">
                <a:solidFill>
                  <a:schemeClr val="tx2">
                    <a:lumMod val="60000"/>
                    <a:lumOff val="40000"/>
                  </a:schemeClr>
                </a:solidFill>
              </a:rPr>
              <a:t>exemplaire de la brochure « Vivre le Carême </a:t>
            </a:r>
            <a:r>
              <a:rPr lang="fr-FR" sz="2400" dirty="0" smtClean="0">
                <a:solidFill>
                  <a:schemeClr val="tx2">
                    <a:lumMod val="60000"/>
                    <a:lumOff val="40000"/>
                  </a:schemeClr>
                </a:solidFill>
              </a:rPr>
              <a:t>»</a:t>
            </a:r>
          </a:p>
          <a:p>
            <a:pPr marL="285750" lvl="0" indent="-285750">
              <a:buFontTx/>
              <a:buChar char="-"/>
            </a:pPr>
            <a:r>
              <a:rPr lang="fr-FR" sz="2400" dirty="0" smtClean="0">
                <a:solidFill>
                  <a:schemeClr val="tx2">
                    <a:lumMod val="60000"/>
                    <a:lumOff val="40000"/>
                  </a:schemeClr>
                </a:solidFill>
              </a:rPr>
              <a:t>Le poster «  Tissons ensemble une Terre Solidaire »</a:t>
            </a:r>
          </a:p>
          <a:p>
            <a:pPr marL="285750" lvl="0" indent="-285750">
              <a:buFontTx/>
              <a:buChar char="-"/>
            </a:pPr>
            <a:r>
              <a:rPr lang="fr-FR" sz="2400" dirty="0" smtClean="0">
                <a:solidFill>
                  <a:schemeClr val="tx2">
                    <a:lumMod val="60000"/>
                    <a:lumOff val="40000"/>
                  </a:schemeClr>
                </a:solidFill>
              </a:rPr>
              <a:t>Un nombre de </a:t>
            </a:r>
            <a:r>
              <a:rPr lang="fr-FR" sz="2400" dirty="0">
                <a:solidFill>
                  <a:schemeClr val="tx2">
                    <a:lumMod val="60000"/>
                    <a:lumOff val="40000"/>
                  </a:schemeClr>
                </a:solidFill>
              </a:rPr>
              <a:t>livrets, à mettre à disposition dans </a:t>
            </a:r>
            <a:r>
              <a:rPr lang="fr-FR" sz="2400" dirty="0" smtClean="0">
                <a:solidFill>
                  <a:schemeClr val="tx2">
                    <a:lumMod val="60000"/>
                    <a:lumOff val="40000"/>
                  </a:schemeClr>
                </a:solidFill>
              </a:rPr>
              <a:t>les églises</a:t>
            </a:r>
          </a:p>
          <a:p>
            <a:pPr marL="285750" lvl="0" indent="-285750">
              <a:buFontTx/>
              <a:buChar char="-"/>
            </a:pPr>
            <a:r>
              <a:rPr lang="fr-FR" sz="2400" dirty="0" smtClean="0">
                <a:solidFill>
                  <a:schemeClr val="tx2">
                    <a:lumMod val="60000"/>
                    <a:lumOff val="40000"/>
                  </a:schemeClr>
                </a:solidFill>
              </a:rPr>
              <a:t>Des enveloppes de Carême</a:t>
            </a:r>
          </a:p>
          <a:p>
            <a:pPr marL="285750" lvl="0" indent="-285750">
              <a:buFontTx/>
              <a:buChar char="-"/>
            </a:pPr>
            <a:r>
              <a:rPr lang="fr-FR" sz="2400" dirty="0" smtClean="0">
                <a:solidFill>
                  <a:schemeClr val="tx2">
                    <a:lumMod val="60000"/>
                    <a:lumOff val="40000"/>
                  </a:schemeClr>
                </a:solidFill>
              </a:rPr>
              <a:t>L’affiche d’appel au don</a:t>
            </a:r>
            <a:endParaRPr lang="fr-FR" sz="2400" dirty="0">
              <a:solidFill>
                <a:schemeClr val="tx2">
                  <a:lumMod val="60000"/>
                  <a:lumOff val="40000"/>
                </a:schemeClr>
              </a:solidFill>
            </a:endParaRPr>
          </a:p>
          <a:p>
            <a:pPr marL="285750" lvl="0" indent="-285750">
              <a:buFontTx/>
              <a:buChar char="-"/>
            </a:pPr>
            <a:r>
              <a:rPr lang="fr-FR" sz="2400" dirty="0">
                <a:solidFill>
                  <a:schemeClr val="tx2">
                    <a:lumMod val="60000"/>
                    <a:lumOff val="40000"/>
                  </a:schemeClr>
                </a:solidFill>
              </a:rPr>
              <a:t>Une note explicative de ce kit qui explique à quoi sert chaque outil</a:t>
            </a:r>
          </a:p>
          <a:p>
            <a:pPr marL="285750" indent="-285750">
              <a:buFontTx/>
              <a:buChar char="-"/>
            </a:pPr>
            <a:r>
              <a:rPr lang="fr-FR" sz="2400" dirty="0" smtClean="0">
                <a:solidFill>
                  <a:schemeClr val="tx2">
                    <a:lumMod val="60000"/>
                    <a:lumOff val="40000"/>
                  </a:schemeClr>
                </a:solidFill>
              </a:rPr>
              <a:t>Un </a:t>
            </a:r>
            <a:r>
              <a:rPr lang="fr-FR" sz="2400" dirty="0">
                <a:solidFill>
                  <a:schemeClr val="tx2">
                    <a:lumMod val="60000"/>
                    <a:lumOff val="40000"/>
                  </a:schemeClr>
                </a:solidFill>
              </a:rPr>
              <a:t>message du président de la </a:t>
            </a:r>
            <a:r>
              <a:rPr lang="fr-FR" sz="2400" dirty="0" smtClean="0">
                <a:solidFill>
                  <a:schemeClr val="tx2">
                    <a:lumMod val="60000"/>
                    <a:lumOff val="40000"/>
                  </a:schemeClr>
                </a:solidFill>
              </a:rPr>
              <a:t>délégation adressé aux paroissiens, à lire lors de la </a:t>
            </a:r>
            <a:r>
              <a:rPr lang="fr-FR" sz="2400" dirty="0">
                <a:solidFill>
                  <a:schemeClr val="tx2">
                    <a:lumMod val="60000"/>
                    <a:lumOff val="40000"/>
                  </a:schemeClr>
                </a:solidFill>
              </a:rPr>
              <a:t>messe du cinquième </a:t>
            </a:r>
            <a:r>
              <a:rPr lang="fr-FR" sz="2400" dirty="0" smtClean="0">
                <a:solidFill>
                  <a:schemeClr val="tx2">
                    <a:lumMod val="60000"/>
                    <a:lumOff val="40000"/>
                  </a:schemeClr>
                </a:solidFill>
              </a:rPr>
              <a:t>dimanche.</a:t>
            </a:r>
          </a:p>
          <a:p>
            <a:pPr lvl="0"/>
            <a:endParaRPr lang="fr-FR" dirty="0" smtClean="0"/>
          </a:p>
        </p:txBody>
      </p:sp>
      <p:sp>
        <p:nvSpPr>
          <p:cNvPr id="8" name="Espace réservé du pied de page 12"/>
          <p:cNvSpPr txBox="1">
            <a:spLocks/>
          </p:cNvSpPr>
          <p:nvPr/>
        </p:nvSpPr>
        <p:spPr>
          <a:xfrm>
            <a:off x="179512" y="6492875"/>
            <a:ext cx="540824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Outils Carême – Sébastien </a:t>
            </a:r>
            <a:r>
              <a:rPr lang="fr-FR" sz="1200" dirty="0" err="1" smtClean="0"/>
              <a:t>Mauras</a:t>
            </a:r>
            <a:r>
              <a:rPr lang="fr-FR" sz="1200" dirty="0" smtClean="0"/>
              <a:t> octobre 2017</a:t>
            </a:r>
            <a:endParaRPr lang="fr-FR" sz="1200" dirty="0"/>
          </a:p>
        </p:txBody>
      </p:sp>
    </p:spTree>
    <p:extLst>
      <p:ext uri="{BB962C8B-B14F-4D97-AF65-F5344CB8AC3E}">
        <p14:creationId xmlns:p14="http://schemas.microsoft.com/office/powerpoint/2010/main" val="260224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279</Words>
  <Application>Microsoft Office PowerPoint</Application>
  <PresentationFormat>Affichage à l'écran (4:3)</PresentationFormat>
  <Paragraphs>115</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OUTILS A COMMANDER www.ccfd-catalogue.org  à FIN NOVEMBRE</vt:lpstr>
      <vt:lpstr>A transmettre  aux équipes pastorales et liturgiques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2015-08-31T10:06:50Z</dcterms:created>
  <dcterms:modified xsi:type="dcterms:W3CDTF">2017-11-09T20:52:08Z</dcterms:modified>
</cp:coreProperties>
</file>