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4" r:id="rId10"/>
    <p:sldId id="266" r:id="rId11"/>
    <p:sldId id="267" r:id="rId12"/>
    <p:sldId id="268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1454-2C6D-4959-A873-0C8D768556CB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6E9B-4DD4-40E8-A3FF-85A608D5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2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1454-2C6D-4959-A873-0C8D768556CB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6E9B-4DD4-40E8-A3FF-85A608D5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41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1454-2C6D-4959-A873-0C8D768556CB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6E9B-4DD4-40E8-A3FF-85A608D5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42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1454-2C6D-4959-A873-0C8D768556CB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6E9B-4DD4-40E8-A3FF-85A608D5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26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1454-2C6D-4959-A873-0C8D768556CB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6E9B-4DD4-40E8-A3FF-85A608D5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17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1454-2C6D-4959-A873-0C8D768556CB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6E9B-4DD4-40E8-A3FF-85A608D5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94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1454-2C6D-4959-A873-0C8D768556CB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6E9B-4DD4-40E8-A3FF-85A608D5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97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1454-2C6D-4959-A873-0C8D768556CB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6E9B-4DD4-40E8-A3FF-85A608D5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19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1454-2C6D-4959-A873-0C8D768556CB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6E9B-4DD4-40E8-A3FF-85A608D5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15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1454-2C6D-4959-A873-0C8D768556CB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6E9B-4DD4-40E8-A3FF-85A608D5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77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1454-2C6D-4959-A873-0C8D768556CB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6E9B-4DD4-40E8-A3FF-85A608D5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74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1454-2C6D-4959-A873-0C8D768556CB}" type="datetimeFigureOut">
              <a:rPr lang="fr-FR" smtClean="0"/>
              <a:t>30/11/2017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6E9B-4DD4-40E8-A3FF-85A608D5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0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CCFD-Terre Solidaire 36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140968"/>
            <a:ext cx="5400600" cy="7486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 smtClean="0"/>
              <a:t>BOUGE TA PLANETE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664296" cy="19442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b="6550"/>
          <a:stretch/>
        </p:blipFill>
        <p:spPr bwMode="auto">
          <a:xfrm>
            <a:off x="6045200" y="5557"/>
            <a:ext cx="3098800" cy="454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117105" y="4869160"/>
            <a:ext cx="3170932" cy="113668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Temps spirituel avec les différentes religions</a:t>
            </a:r>
            <a:endParaRPr lang="fr-FR" dirty="0"/>
          </a:p>
        </p:txBody>
      </p:sp>
      <p:pic>
        <p:nvPicPr>
          <p:cNvPr id="3074" name="Picture 2" descr="D:\mes documents\CCFD\année 2017\25.03.2017\Photos Christophe 25.03.2017\IMGP8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959"/>
            <a:ext cx="5369274" cy="35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es documents\CCFD\année 2017\25.03.2017\Photos Christophe 25.03.2017\IMGP80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r="11993"/>
          <a:stretch/>
        </p:blipFill>
        <p:spPr bwMode="auto">
          <a:xfrm>
            <a:off x="6175214" y="0"/>
            <a:ext cx="1835108" cy="370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es documents\CCFD\année 2017\25.03.2017\Photos Christophe 25.03.2017\IMGP80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3"/>
          <a:stretch/>
        </p:blipFill>
        <p:spPr bwMode="auto">
          <a:xfrm>
            <a:off x="3419872" y="3707481"/>
            <a:ext cx="5510684" cy="31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323528" y="2996319"/>
            <a:ext cx="2724150" cy="165618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800" dirty="0" smtClean="0"/>
              <a:t>En 2014, avec la participation de </a:t>
            </a:r>
            <a:r>
              <a:rPr lang="fr-FR" sz="2800" dirty="0" err="1" smtClean="0"/>
              <a:t>Baskaran</a:t>
            </a:r>
            <a:r>
              <a:rPr lang="fr-FR" sz="2800" dirty="0" smtClean="0"/>
              <a:t>, partenaire indien</a:t>
            </a:r>
            <a:endParaRPr lang="fr-FR" sz="2800" dirty="0"/>
          </a:p>
        </p:txBody>
      </p:sp>
      <p:pic>
        <p:nvPicPr>
          <p:cNvPr id="10" name="Image 9" descr="F:\CCFD\Bouge ta planète 2007, 2009, 2010, 2011, 2012, 2013, 2014\BTP 2014\La planète Fého couvertu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2" y="116632"/>
            <a:ext cx="3961060" cy="249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F:\CCFD\année 2014\Partenaire\photos Baskaran mars 2014 Indre\CHATEAUROUX BTP 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7"/>
          <a:stretch/>
        </p:blipFill>
        <p:spPr bwMode="auto">
          <a:xfrm>
            <a:off x="4427984" y="130190"/>
            <a:ext cx="4572000" cy="2485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F:\CCFD\année 2014\Partenaire\photos Baskaran mars 2014 Indre\CHATEAUROUX BTP 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5" b="20253"/>
          <a:stretch/>
        </p:blipFill>
        <p:spPr bwMode="auto">
          <a:xfrm>
            <a:off x="3237359" y="2667124"/>
            <a:ext cx="5762625" cy="2314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F:\CCFD\année 2014\Partenaire\photos Baskaran mars 2014 Indre\CHATEAUROUX BTP 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6" r="5455" b="31047"/>
          <a:stretch/>
        </p:blipFill>
        <p:spPr bwMode="auto">
          <a:xfrm>
            <a:off x="178892" y="4981699"/>
            <a:ext cx="5448300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62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117104" y="4797152"/>
            <a:ext cx="4958952" cy="149672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En 2013 jeu sur le commerce alimentaire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a</a:t>
            </a:r>
            <a:r>
              <a:rPr lang="fr-FR" dirty="0" smtClean="0"/>
              <a:t>vec la participation de</a:t>
            </a:r>
            <a:r>
              <a:rPr lang="fr-FR" dirty="0"/>
              <a:t> </a:t>
            </a:r>
            <a:r>
              <a:rPr lang="fr-FR" dirty="0" err="1" smtClean="0"/>
              <a:t>Fatou</a:t>
            </a:r>
            <a:r>
              <a:rPr lang="fr-FR" dirty="0" smtClean="0"/>
              <a:t> partenaire du MALI</a:t>
            </a:r>
            <a:endParaRPr lang="fr-FR" dirty="0"/>
          </a:p>
        </p:txBody>
      </p:sp>
      <p:pic>
        <p:nvPicPr>
          <p:cNvPr id="6" name="Image 5" descr="F:\CCFD\Bouge ta planète 2007, 2009, 2010, 2011, 2012, 2013, 2014\BTP 2013\DSCN42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24674" r="1818" b="24879"/>
          <a:stretch/>
        </p:blipFill>
        <p:spPr bwMode="auto">
          <a:xfrm>
            <a:off x="117105" y="116632"/>
            <a:ext cx="4418531" cy="2030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F:\CCFD\Bouge ta planète 2007, 2009, 2010, 2011, 2012, 2013, 2014\BTP 2013\DSCN42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"/>
          <a:stretch/>
        </p:blipFill>
        <p:spPr bwMode="auto">
          <a:xfrm>
            <a:off x="2987824" y="2146776"/>
            <a:ext cx="3095625" cy="2187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F:\CCFD\Bouge ta planète 2007, 2009, 2010, 2011, 2012, 2013, 2014\BTP 2013\DSCN422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3"/>
          <a:stretch/>
        </p:blipFill>
        <p:spPr bwMode="auto">
          <a:xfrm>
            <a:off x="5076056" y="4334351"/>
            <a:ext cx="3929360" cy="2388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41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\Pictures\_Affiche_25_03_2017_projet_3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87" y="0"/>
            <a:ext cx="4845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8869527">
            <a:off x="-743522" y="2107828"/>
            <a:ext cx="46353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Accueil régional</a:t>
            </a:r>
            <a:endParaRPr lang="fr-F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828289">
            <a:off x="5193006" y="2160941"/>
            <a:ext cx="46353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 partenaires</a:t>
            </a:r>
            <a:endParaRPr lang="fr-F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9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es documents\CCFD\année 2017\25.03.2017\_IMGP7796_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6"/>
          <a:stretch/>
        </p:blipFill>
        <p:spPr bwMode="auto">
          <a:xfrm>
            <a:off x="1127944" y="188640"/>
            <a:ext cx="704153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27944" y="5402760"/>
            <a:ext cx="7041534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« Bouge Ta Planète », démarche d’Education à la Citoyenneté et à la Solidarité Internationale à destination d’un public jeune</a:t>
            </a:r>
          </a:p>
        </p:txBody>
      </p:sp>
    </p:spTree>
    <p:extLst>
      <p:ext uri="{BB962C8B-B14F-4D97-AF65-F5344CB8AC3E}">
        <p14:creationId xmlns:p14="http://schemas.microsoft.com/office/powerpoint/2010/main" val="23854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050201"/>
            <a:ext cx="8229600" cy="6089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 smtClean="0"/>
              <a:t>Animation autour de la carte Peters avec Romain</a:t>
            </a:r>
            <a:endParaRPr lang="fr-FR" dirty="0"/>
          </a:p>
        </p:txBody>
      </p:sp>
      <p:pic>
        <p:nvPicPr>
          <p:cNvPr id="3075" name="Picture 3" descr="D:\mes documents\CCFD\année 2017\25.03.2017\Photos Christophe 25.03.2017\IMGP78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17121"/>
          <a:stretch/>
        </p:blipFill>
        <p:spPr bwMode="auto">
          <a:xfrm>
            <a:off x="-9872" y="-6215"/>
            <a:ext cx="7342909" cy="60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es documents\CCFD\année 2017\25.03.2017\Photos Christophe 25.03.2017\IMGP78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5" r="3485"/>
          <a:stretch/>
        </p:blipFill>
        <p:spPr bwMode="auto">
          <a:xfrm>
            <a:off x="7298254" y="-15343"/>
            <a:ext cx="1828801" cy="60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021288"/>
            <a:ext cx="8712968" cy="6089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En parallèle, KMS Soleil avec M’</a:t>
            </a:r>
            <a:r>
              <a:rPr lang="fr-FR" dirty="0" err="1" smtClean="0"/>
              <a:t>Pe</a:t>
            </a:r>
            <a:r>
              <a:rPr lang="fr-FR" dirty="0" smtClean="0"/>
              <a:t> dit </a:t>
            </a:r>
            <a:r>
              <a:rPr lang="fr-FR" dirty="0" err="1" smtClean="0"/>
              <a:t>Boureima</a:t>
            </a:r>
            <a:r>
              <a:rPr lang="fr-FR" dirty="0" smtClean="0"/>
              <a:t> BALLO (Mali)</a:t>
            </a:r>
            <a:endParaRPr lang="fr-FR" dirty="0"/>
          </a:p>
        </p:txBody>
      </p:sp>
      <p:pic>
        <p:nvPicPr>
          <p:cNvPr id="4098" name="Picture 2" descr="D:\mes documents\CCFD\année 2017\25.03.2017\_IMGP7908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51" y="188640"/>
            <a:ext cx="7077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4443" y="6321310"/>
            <a:ext cx="9125031" cy="5366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Bouge Ta Planète avec </a:t>
            </a:r>
            <a:r>
              <a:rPr lang="fr-FR" dirty="0" err="1" smtClean="0"/>
              <a:t>Seybane</a:t>
            </a:r>
            <a:r>
              <a:rPr lang="fr-FR" dirty="0" smtClean="0"/>
              <a:t> Sidi DIAGANA (Mauritanie)</a:t>
            </a:r>
            <a:endParaRPr lang="fr-FR" dirty="0"/>
          </a:p>
        </p:txBody>
      </p:sp>
      <p:pic>
        <p:nvPicPr>
          <p:cNvPr id="5122" name="Picture 2" descr="D:\mes documents\CCFD\année 2017\25.03.2017\Photos Christophe 25.03.2017\IMGP79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t="34240" r="7273"/>
          <a:stretch/>
        </p:blipFill>
        <p:spPr bwMode="auto">
          <a:xfrm>
            <a:off x="1852223" y="2133600"/>
            <a:ext cx="7272808" cy="42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mes documents\CCFD\année 2017\25.03.2017\Photos Christophe 25.03.2017\IMGP78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1364"/>
          <a:stretch/>
        </p:blipFill>
        <p:spPr bwMode="auto">
          <a:xfrm>
            <a:off x="8756" y="231157"/>
            <a:ext cx="2699792" cy="237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mes documents\CCFD\année 2017\25.03.2017\Photos Christophe 25.03.2017\IMGP79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5" t="20404" r="11212"/>
          <a:stretch/>
        </p:blipFill>
        <p:spPr bwMode="auto">
          <a:xfrm>
            <a:off x="273154" y="2609479"/>
            <a:ext cx="1564137" cy="37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843808" y="125186"/>
            <a:ext cx="5724128" cy="8080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Jeu des </a:t>
            </a:r>
            <a:r>
              <a:rPr lang="fr-FR" dirty="0" err="1" smtClean="0"/>
              <a:t>Zoolalas</a:t>
            </a:r>
            <a:r>
              <a:rPr lang="fr-FR" dirty="0" smtClean="0"/>
              <a:t>, sur les inégalités mondiales ou nationales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708548" y="933271"/>
            <a:ext cx="6255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objectif : faire </a:t>
            </a:r>
            <a:r>
              <a:rPr lang="fr-FR" dirty="0"/>
              <a:t>comprendre </a:t>
            </a:r>
            <a:r>
              <a:rPr lang="fr-FR" dirty="0" smtClean="0"/>
              <a:t>les </a:t>
            </a:r>
            <a:r>
              <a:rPr lang="fr-FR" dirty="0"/>
              <a:t>inégalités qui existent entre les différents habitants de la planète et la nécessité d’une solidarité locale et </a:t>
            </a:r>
            <a:r>
              <a:rPr lang="fr-FR" dirty="0" smtClean="0"/>
              <a:t>internationale. </a:t>
            </a:r>
            <a:r>
              <a:rPr lang="fr-FR" dirty="0"/>
              <a:t>I</a:t>
            </a:r>
            <a:r>
              <a:rPr lang="fr-FR" dirty="0" smtClean="0"/>
              <a:t>ntroduction </a:t>
            </a:r>
            <a:r>
              <a:rPr lang="fr-FR" dirty="0"/>
              <a:t>à une réflexion plus approfondie sur la solidarité.</a:t>
            </a:r>
          </a:p>
        </p:txBody>
      </p:sp>
    </p:spTree>
    <p:extLst>
      <p:ext uri="{BB962C8B-B14F-4D97-AF65-F5344CB8AC3E}">
        <p14:creationId xmlns:p14="http://schemas.microsoft.com/office/powerpoint/2010/main" val="22483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8904" y="116632"/>
            <a:ext cx="3362796" cy="5366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Le débriefing</a:t>
            </a:r>
            <a:endParaRPr lang="fr-FR" dirty="0"/>
          </a:p>
        </p:txBody>
      </p:sp>
      <p:pic>
        <p:nvPicPr>
          <p:cNvPr id="2050" name="Picture 2" descr="D:\mes documents\CCFD\année 2017\25.03.2017\Photos Christophe 25.03.2017\IMGP79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5746" r="4299"/>
          <a:stretch/>
        </p:blipFill>
        <p:spPr bwMode="auto">
          <a:xfrm>
            <a:off x="29220" y="0"/>
            <a:ext cx="5622900" cy="37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es documents\CCFD\année 2017\25.03.2017\Photos Christophe 25.03.2017\IMGP79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6702" r="1551" b="13747"/>
          <a:stretch/>
        </p:blipFill>
        <p:spPr bwMode="auto">
          <a:xfrm>
            <a:off x="3534048" y="3563538"/>
            <a:ext cx="5609952" cy="32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746204" y="980728"/>
            <a:ext cx="33977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Préciser </a:t>
            </a:r>
            <a:r>
              <a:rPr lang="fr-FR" sz="1600" dirty="0"/>
              <a:t>qu’il s’agit de faits imaginaires mais qui renvoient tous à des événements ou des situations qui existent dans notre </a:t>
            </a:r>
            <a:r>
              <a:rPr lang="fr-FR" sz="1600" dirty="0" smtClean="0"/>
              <a:t>monde</a:t>
            </a:r>
          </a:p>
          <a:p>
            <a:r>
              <a:rPr lang="fr-FR" sz="1600" dirty="0" smtClean="0"/>
              <a:t>- On </a:t>
            </a:r>
            <a:r>
              <a:rPr lang="fr-FR" sz="1600" dirty="0"/>
              <a:t>pose ensuite quelques questions aux participants </a:t>
            </a:r>
            <a:r>
              <a:rPr lang="fr-FR" sz="1600" dirty="0" smtClean="0"/>
              <a:t>(</a:t>
            </a:r>
            <a:r>
              <a:rPr lang="fr-FR" sz="1600" dirty="0"/>
              <a:t>impressions à la fin de ce </a:t>
            </a:r>
            <a:r>
              <a:rPr lang="fr-FR" sz="1600" dirty="0" smtClean="0"/>
              <a:t>jeu, …)</a:t>
            </a:r>
          </a:p>
          <a:p>
            <a:r>
              <a:rPr lang="fr-FR" sz="1600" dirty="0" smtClean="0"/>
              <a:t>- L’animateur </a:t>
            </a:r>
            <a:r>
              <a:rPr lang="fr-FR" sz="1600" dirty="0"/>
              <a:t>fait ressortir quelques idées importantes</a:t>
            </a:r>
          </a:p>
        </p:txBody>
      </p:sp>
    </p:spTree>
    <p:extLst>
      <p:ext uri="{BB962C8B-B14F-4D97-AF65-F5344CB8AC3E}">
        <p14:creationId xmlns:p14="http://schemas.microsoft.com/office/powerpoint/2010/main" val="20656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877273"/>
            <a:ext cx="9144000" cy="5760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adultes et lycéens avec </a:t>
            </a:r>
            <a:r>
              <a:rPr lang="fr-FR" dirty="0" err="1" smtClean="0"/>
              <a:t>Kokolou</a:t>
            </a:r>
            <a:r>
              <a:rPr lang="fr-FR" dirty="0" smtClean="0"/>
              <a:t> KILIOU dit Bonaventure (Togo)</a:t>
            </a:r>
            <a:endParaRPr lang="fr-FR" dirty="0"/>
          </a:p>
        </p:txBody>
      </p:sp>
      <p:pic>
        <p:nvPicPr>
          <p:cNvPr id="6146" name="Picture 2" descr="D:\mes documents\CCFD\année 2017\25.03.2017\Photos Christophe 25.03.2017\IMGP78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7"/>
          <a:stretch/>
        </p:blipFill>
        <p:spPr bwMode="auto">
          <a:xfrm>
            <a:off x="0" y="980728"/>
            <a:ext cx="9144000" cy="47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501008"/>
            <a:ext cx="3779912" cy="1512168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b="1" dirty="0" smtClean="0"/>
              <a:t>Fil rouge avec </a:t>
            </a:r>
          </a:p>
          <a:p>
            <a:pPr marL="0" indent="0" algn="ctr">
              <a:buNone/>
            </a:pPr>
            <a:r>
              <a:rPr lang="fr-FR" b="1" dirty="0" smtClean="0"/>
              <a:t>Marie Coutant, chanteuse</a:t>
            </a:r>
          </a:p>
          <a:p>
            <a:pPr marL="0" indent="0" algn="ctr">
              <a:buNone/>
            </a:pPr>
            <a:r>
              <a:rPr lang="fr-FR" b="1" dirty="0" smtClean="0"/>
              <a:t>Chant « On écrit sur les murs » Paroles revisitées pour cette journée</a:t>
            </a:r>
            <a:endParaRPr lang="fr-FR" b="1" dirty="0"/>
          </a:p>
        </p:txBody>
      </p:sp>
      <p:pic>
        <p:nvPicPr>
          <p:cNvPr id="5" name="Image 4" descr="D:\mes documents\CCFD\année 2017\25.03.2017\Photos Christophe 25.03.2017\IMGP781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19257"/>
          <a:stretch/>
        </p:blipFill>
        <p:spPr bwMode="auto">
          <a:xfrm>
            <a:off x="0" y="12080"/>
            <a:ext cx="5796136" cy="3488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D:\mes documents\CCFD\année 2017\25.03.2017\Photos Christophe 25.03.2017\IMGP783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10754"/>
          <a:stretch/>
        </p:blipFill>
        <p:spPr bwMode="auto">
          <a:xfrm>
            <a:off x="3779912" y="3501008"/>
            <a:ext cx="5364088" cy="3325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11560" y="5661248"/>
            <a:ext cx="3170932" cy="113668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Les partenaires avec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Jean-Marie du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Secours Catholique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7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194</Words>
  <Application>Microsoft Office PowerPoint</Application>
  <PresentationFormat>Affichage à l'écran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CCFD-Terre Solidaire 36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</dc:creator>
  <cp:lastModifiedBy>M</cp:lastModifiedBy>
  <cp:revision>41</cp:revision>
  <cp:lastPrinted>2017-06-16T07:22:04Z</cp:lastPrinted>
  <dcterms:created xsi:type="dcterms:W3CDTF">2017-06-07T13:46:13Z</dcterms:created>
  <dcterms:modified xsi:type="dcterms:W3CDTF">2017-11-30T07:34:51Z</dcterms:modified>
</cp:coreProperties>
</file>