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8DBB-D647-4F3A-B136-145AC7522CE2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D3F5-4FFB-44A7-8E83-918A84B99F0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8DBB-D647-4F3A-B136-145AC7522CE2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D3F5-4FFB-44A7-8E83-918A84B99F0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8DBB-D647-4F3A-B136-145AC7522CE2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D3F5-4FFB-44A7-8E83-918A84B99F0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8DBB-D647-4F3A-B136-145AC7522CE2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D3F5-4FFB-44A7-8E83-918A84B99F0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8DBB-D647-4F3A-B136-145AC7522CE2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D3F5-4FFB-44A7-8E83-918A84B99F0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8DBB-D647-4F3A-B136-145AC7522CE2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D3F5-4FFB-44A7-8E83-918A84B99F0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8DBB-D647-4F3A-B136-145AC7522CE2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D3F5-4FFB-44A7-8E83-918A84B99F0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8DBB-D647-4F3A-B136-145AC7522CE2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D3F5-4FFB-44A7-8E83-918A84B99F0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8DBB-D647-4F3A-B136-145AC7522CE2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D3F5-4FFB-44A7-8E83-918A84B99F0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8DBB-D647-4F3A-B136-145AC7522CE2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D3F5-4FFB-44A7-8E83-918A84B99F0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8DBB-D647-4F3A-B136-145AC7522CE2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D3F5-4FFB-44A7-8E83-918A84B99F0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78DBB-D647-4F3A-B136-145AC7522CE2}" type="datetimeFigureOut">
              <a:rPr lang="fr-FR" smtClean="0"/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D3F5-4FFB-44A7-8E83-918A84B99F0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Photo 01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42910" y="1714488"/>
            <a:ext cx="3008313" cy="2697163"/>
          </a:xfrm>
        </p:spPr>
        <p:txBody>
          <a:bodyPr/>
          <a:lstStyle/>
          <a:p>
            <a:r>
              <a:rPr lang="fr-FR" dirty="0" smtClean="0"/>
              <a:t>Au retour de la pêche les pêcheurs  ne  trouvent pas de clients  </a:t>
            </a:r>
            <a:endParaRPr lang="fr-FR" dirty="0"/>
          </a:p>
        </p:txBody>
      </p:sp>
      <p:pic>
        <p:nvPicPr>
          <p:cNvPr id="1026" name="Picture 2" descr="C:\Users\Ibrahim Sar\Desktop\photo situation peche COVID 19\pour mt\DSC021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Photo 02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Le produit existe parfois mais les clients ne viennent pas pour acheter à cause de COVD 19</a:t>
            </a:r>
            <a:endParaRPr lang="fr-FR" dirty="0"/>
          </a:p>
        </p:txBody>
      </p:sp>
      <p:pic>
        <p:nvPicPr>
          <p:cNvPr id="2050" name="Picture 2" descr="C:\Users\Ibrahim Sar\Desktop\photo situation peche COVID 19\pour mt\DSC021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Photo 03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Quai de débarquement des sennes tournantes sans activité </a:t>
            </a:r>
            <a:endParaRPr lang="fr-FR" dirty="0"/>
          </a:p>
        </p:txBody>
      </p:sp>
      <p:pic>
        <p:nvPicPr>
          <p:cNvPr id="3074" name="Picture 2" descr="C:\Users\Ibrahim Sar\Desktop\photo situation peche COVID 19\pour mt\DSC02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Photo  04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Le produit débarqué est acheté  par les usines de congélation avec un prix réduit à 50% </a:t>
            </a:r>
            <a:endParaRPr lang="fr-FR" dirty="0"/>
          </a:p>
        </p:txBody>
      </p:sp>
      <p:pic>
        <p:nvPicPr>
          <p:cNvPr id="4098" name="Picture 2" descr="C:\Users\Ibrahim Sar\Desktop\photo situation peche COVID 19\pour mt\DSC02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Photo 05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Produits sans acheteurs </a:t>
            </a:r>
            <a:endParaRPr lang="fr-FR" dirty="0"/>
          </a:p>
        </p:txBody>
      </p:sp>
      <p:pic>
        <p:nvPicPr>
          <p:cNvPr id="5122" name="Picture 2" descr="C:\Users\Ibrahim Sar\Desktop\photo situation peche COVID 19\pour mt\DSC02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Photo 05 (suite)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 descr="C:\Users\Ibrahim Sar\Desktop\photo situation peche COVID 19\pour mt\DSC021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Photo 06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Hall vide </a:t>
            </a:r>
            <a:endParaRPr lang="fr-FR" dirty="0"/>
          </a:p>
        </p:txBody>
      </p:sp>
      <p:pic>
        <p:nvPicPr>
          <p:cNvPr id="7170" name="Picture 2" descr="C:\Users\Ibrahim Sar\Desktop\photo situation peche COVID 19\IMG-20200428-WA01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1957167"/>
            <a:ext cx="5111750" cy="2484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Photo 08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Marché Toubab ni vendeurs ni acheteurs </a:t>
            </a:r>
            <a:endParaRPr lang="fr-FR" dirty="0"/>
          </a:p>
        </p:txBody>
      </p:sp>
      <p:pic>
        <p:nvPicPr>
          <p:cNvPr id="8194" name="Picture 2" descr="C:\Users\Ibrahim Sar\Desktop\photo situation peche COVID 19\IMG-20200428-WA01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1957167"/>
            <a:ext cx="5111750" cy="2484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84</Words>
  <Application>Microsoft Office PowerPoint</Application>
  <PresentationFormat>Affichage à l'écran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Thème Office</vt:lpstr>
      <vt:lpstr>Photo 01</vt:lpstr>
      <vt:lpstr>Photo 02</vt:lpstr>
      <vt:lpstr>Photo 03</vt:lpstr>
      <vt:lpstr>Photo  04</vt:lpstr>
      <vt:lpstr>Photo 05</vt:lpstr>
      <vt:lpstr>Photo 05 (suite)</vt:lpstr>
      <vt:lpstr>Photo 06</vt:lpstr>
      <vt:lpstr>Photo 08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01</dc:title>
  <dc:creator>Ibrahim Sar</dc:creator>
  <cp:lastModifiedBy>Julie Marchand</cp:lastModifiedBy>
  <cp:revision>4</cp:revision>
  <dcterms:created xsi:type="dcterms:W3CDTF">2020-04-30T22:03:14Z</dcterms:created>
  <dcterms:modified xsi:type="dcterms:W3CDTF">2020-05-04T17:19:48Z</dcterms:modified>
</cp:coreProperties>
</file>