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1"/>
  </p:notesMasterIdLst>
  <p:sldIdLst>
    <p:sldId id="256" r:id="rId2"/>
    <p:sldId id="266" r:id="rId3"/>
    <p:sldId id="260" r:id="rId4"/>
    <p:sldId id="263" r:id="rId5"/>
    <p:sldId id="265" r:id="rId6"/>
    <p:sldId id="267" r:id="rId7"/>
    <p:sldId id="268" r:id="rId8"/>
    <p:sldId id="269" r:id="rId9"/>
    <p:sldId id="262" r:id="rId10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282575" indent="1746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566738" indent="3476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849313" indent="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133475" indent="6953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17">
          <p15:clr>
            <a:srgbClr val="A4A3A4"/>
          </p15:clr>
        </p15:guide>
        <p15:guide id="4" pos="54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589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4"/>
    <p:restoredTop sz="94655"/>
  </p:normalViewPr>
  <p:slideViewPr>
    <p:cSldViewPr snapToGrid="0" snapToObjects="1" showGuides="1">
      <p:cViewPr varScale="1">
        <p:scale>
          <a:sx n="73" d="100"/>
          <a:sy n="73" d="100"/>
        </p:scale>
        <p:origin x="-1326" y="-102"/>
      </p:cViewPr>
      <p:guideLst>
        <p:guide orient="horz" pos="2160"/>
        <p:guide pos="2880"/>
        <p:guide pos="317"/>
        <p:guide pos="54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="" xmlns:a16="http://schemas.microsoft.com/office/drawing/2014/main" id="{08B09C4E-400E-E747-8E50-0A61C5E4C7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E41A3C41-5E0C-1440-ADEA-F1685AF9DD4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632DF0-6C63-644E-9C35-FABBB3AF80C7}" type="datetimeFigureOut">
              <a:rPr lang="fr-FR"/>
              <a:pPr>
                <a:defRPr/>
              </a:pPr>
              <a:t>08/01/2021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="" xmlns:a16="http://schemas.microsoft.com/office/drawing/2014/main" id="{271AB4C6-0219-8542-936F-C83101762A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notes 4">
            <a:extLst>
              <a:ext uri="{FF2B5EF4-FFF2-40B4-BE49-F238E27FC236}">
                <a16:creationId xmlns="" xmlns:a16="http://schemas.microsoft.com/office/drawing/2014/main" id="{5247F9A7-B6DB-1E4E-A117-68F10BB6B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AE292DF-115C-A642-B9FD-3EB9C3F9080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6799AE42-650A-8547-A9F0-BB22671101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0DEB409-3B3D-894F-BE37-19C971DCA4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66738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defTabSz="566738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566738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566738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566738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416860" algn="l" defTabSz="566744" rtl="0" eaLnBrk="1" latinLnBrk="0" hangingPunct="1">
      <a:defRPr sz="744" kern="1200">
        <a:solidFill>
          <a:schemeClr val="tx1"/>
        </a:solidFill>
        <a:latin typeface="+mn-lt"/>
        <a:ea typeface="+mn-ea"/>
        <a:cs typeface="+mn-cs"/>
      </a:defRPr>
    </a:lvl6pPr>
    <a:lvl7pPr marL="1700233" algn="l" defTabSz="566744" rtl="0" eaLnBrk="1" latinLnBrk="0" hangingPunct="1">
      <a:defRPr sz="744" kern="1200">
        <a:solidFill>
          <a:schemeClr val="tx1"/>
        </a:solidFill>
        <a:latin typeface="+mn-lt"/>
        <a:ea typeface="+mn-ea"/>
        <a:cs typeface="+mn-cs"/>
      </a:defRPr>
    </a:lvl7pPr>
    <a:lvl8pPr marL="1983604" algn="l" defTabSz="566744" rtl="0" eaLnBrk="1" latinLnBrk="0" hangingPunct="1">
      <a:defRPr sz="744" kern="1200">
        <a:solidFill>
          <a:schemeClr val="tx1"/>
        </a:solidFill>
        <a:latin typeface="+mn-lt"/>
        <a:ea typeface="+mn-ea"/>
        <a:cs typeface="+mn-cs"/>
      </a:defRPr>
    </a:lvl8pPr>
    <a:lvl9pPr marL="2266976" algn="l" defTabSz="566744" rtl="0" eaLnBrk="1" latinLnBrk="0" hangingPunct="1">
      <a:defRPr sz="74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6128" y="1950720"/>
            <a:ext cx="5577840" cy="1857454"/>
          </a:xfrm>
        </p:spPr>
        <p:txBody>
          <a:bodyPr anchor="b"/>
          <a:lstStyle>
            <a:lvl1pPr algn="l">
              <a:defRPr sz="3250" b="1" i="0">
                <a:solidFill>
                  <a:schemeClr val="tx2"/>
                </a:solidFill>
                <a:latin typeface="Titillium Web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6128" y="3669094"/>
            <a:ext cx="5577840" cy="1981898"/>
          </a:xfrm>
        </p:spPr>
        <p:txBody>
          <a:bodyPr/>
          <a:lstStyle>
            <a:lvl1pPr marL="0" indent="0" algn="l">
              <a:buNone/>
              <a:defRPr sz="2750">
                <a:solidFill>
                  <a:schemeClr val="bg1"/>
                </a:solidFill>
              </a:defRPr>
            </a:lvl1pPr>
            <a:lvl2pPr marL="242496" indent="0" algn="ctr">
              <a:buNone/>
              <a:defRPr sz="1061"/>
            </a:lvl2pPr>
            <a:lvl3pPr marL="484993" indent="0" algn="ctr">
              <a:buNone/>
              <a:defRPr sz="955"/>
            </a:lvl3pPr>
            <a:lvl4pPr marL="727489" indent="0" algn="ctr">
              <a:buNone/>
              <a:defRPr sz="849"/>
            </a:lvl4pPr>
            <a:lvl5pPr marL="969985" indent="0" algn="ctr">
              <a:buNone/>
              <a:defRPr sz="849"/>
            </a:lvl5pPr>
            <a:lvl6pPr marL="1212482" indent="0" algn="ctr">
              <a:buNone/>
              <a:defRPr sz="849"/>
            </a:lvl6pPr>
            <a:lvl7pPr marL="1454978" indent="0" algn="ctr">
              <a:buNone/>
              <a:defRPr sz="849"/>
            </a:lvl7pPr>
            <a:lvl8pPr marL="1697475" indent="0" algn="ctr">
              <a:buNone/>
              <a:defRPr sz="849"/>
            </a:lvl8pPr>
            <a:lvl9pPr marL="1939971" indent="0" algn="ctr">
              <a:buNone/>
              <a:defRPr sz="849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1367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450471"/>
            <a:ext cx="4172712" cy="957705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4156364"/>
            <a:ext cx="4172712" cy="1856508"/>
          </a:xfrm>
        </p:spPr>
        <p:txBody>
          <a:bodyPr/>
          <a:lstStyle>
            <a:lvl1pPr>
              <a:lnSpc>
                <a:spcPct val="100000"/>
              </a:lnSpc>
              <a:spcBef>
                <a:spcPts val="800"/>
              </a:spcBef>
              <a:defRPr sz="1000"/>
            </a:lvl1pPr>
            <a:lvl2pPr marL="223838" indent="-90488">
              <a:buClr>
                <a:schemeClr val="bg2"/>
              </a:buClr>
              <a:buSzPct val="120000"/>
              <a:buFont typeface="Wingdings" pitchFamily="2" charset="2"/>
              <a:buChar char="§"/>
              <a:tabLst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2pPr>
            <a:lvl3pPr marL="315913" indent="-92075">
              <a:buClr>
                <a:schemeClr val="accent5"/>
              </a:buClr>
              <a:buFont typeface="Police système"/>
              <a:buChar char="-"/>
              <a:tabLst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3pPr>
            <a:lvl4pPr marL="400050" indent="-84138">
              <a:buClr>
                <a:schemeClr val="accent6"/>
              </a:buClr>
              <a:buFont typeface="Police système"/>
              <a:buChar char="-"/>
              <a:tabLst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4pPr>
            <a:lvl5pPr marL="492125" indent="-92075">
              <a:buClr>
                <a:schemeClr val="accent1"/>
              </a:buClr>
              <a:buFont typeface="Police système"/>
              <a:buChar char="-"/>
              <a:tabLst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="" xmlns:a16="http://schemas.microsoft.com/office/drawing/2014/main" id="{5AB5E89A-A8D1-6F4B-9C16-C0A58E45B8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48200" y="2009344"/>
            <a:ext cx="4172712" cy="830838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300" b="1" i="0">
                <a:solidFill>
                  <a:srgbClr val="745191"/>
                </a:solidFill>
                <a:latin typeface="Titillium Web SemiBold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12" name="Espace réservé du texte 11">
            <a:extLst>
              <a:ext uri="{FF2B5EF4-FFF2-40B4-BE49-F238E27FC236}">
                <a16:creationId xmlns="" xmlns:a16="http://schemas.microsoft.com/office/drawing/2014/main" id="{9A6A7602-D4FE-744B-80C8-5AAEFDCAA3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8199" y="3015387"/>
            <a:ext cx="4172713" cy="1004454"/>
          </a:xfrm>
        </p:spPr>
        <p:txBody>
          <a:bodyPr/>
          <a:lstStyle>
            <a:lvl1pPr marL="0" indent="0">
              <a:lnSpc>
                <a:spcPts val="136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1" i="0">
                <a:solidFill>
                  <a:srgbClr val="745191"/>
                </a:solidFill>
                <a:latin typeface="Titillium Web" pitchFamily="2" charset="77"/>
              </a:defRPr>
            </a:lvl1pPr>
            <a:lvl2pPr marL="6350" indent="0">
              <a:lnSpc>
                <a:spcPts val="1360"/>
              </a:lnSpc>
              <a:spcBef>
                <a:spcPts val="0"/>
              </a:spcBef>
              <a:buNone/>
              <a:tabLst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2pPr>
          </a:lstStyle>
          <a:p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="" xmlns:a16="http://schemas.microsoft.com/office/drawing/2014/main" id="{126683F2-8A28-AA4B-BA0A-79DFC23D4EF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26343" cy="6278880"/>
          </a:xfrm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fr-FR" noProof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AD8CB67-22B7-9F46-8474-F15BDD54571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384800" y="6415132"/>
            <a:ext cx="2860550" cy="365125"/>
          </a:xfrm>
        </p:spPr>
        <p:txBody>
          <a:bodyPr/>
          <a:lstStyle>
            <a:lvl1pPr algn="l"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r>
              <a:rPr lang="fr-FR" dirty="0"/>
              <a:t>Titre de la présentation - Date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AE628B0F-B9ED-D943-BFF7-8E7566EE876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7425" y="6418263"/>
            <a:ext cx="439738" cy="365125"/>
          </a:xfrm>
        </p:spPr>
        <p:txBody>
          <a:bodyPr/>
          <a:lstStyle>
            <a:lvl1pPr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fld id="{153234B2-740F-3F47-B0B3-36C487387F8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0" name="Freeform 15">
            <a:extLst>
              <a:ext uri="{FF2B5EF4-FFF2-40B4-BE49-F238E27FC236}">
                <a16:creationId xmlns="" xmlns:a16="http://schemas.microsoft.com/office/drawing/2014/main" id="{BE48BC4A-EBC5-8640-94E0-6C423E34804F}"/>
              </a:ext>
            </a:extLst>
          </p:cNvPr>
          <p:cNvSpPr>
            <a:spLocks/>
          </p:cNvSpPr>
          <p:nvPr userDrawn="1"/>
        </p:nvSpPr>
        <p:spPr bwMode="auto">
          <a:xfrm>
            <a:off x="4421498" y="1302734"/>
            <a:ext cx="1323848" cy="453321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2147483646 h 166"/>
              <a:gd name="T4" fmla="*/ 2147483646 w 486"/>
              <a:gd name="T5" fmla="*/ 2147483646 h 166"/>
              <a:gd name="T6" fmla="*/ 2147483646 w 486"/>
              <a:gd name="T7" fmla="*/ 2147483646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2147483646 w 486"/>
              <a:gd name="T27" fmla="*/ 2147483646 h 166"/>
              <a:gd name="T28" fmla="*/ 0 w 486"/>
              <a:gd name="T29" fmla="*/ 2147483646 h 166"/>
              <a:gd name="T30" fmla="*/ 2147483646 w 486"/>
              <a:gd name="T31" fmla="*/ 2147483646 h 166"/>
              <a:gd name="T32" fmla="*/ 2147483646 w 486"/>
              <a:gd name="T33" fmla="*/ 2147483646 h 166"/>
              <a:gd name="T34" fmla="*/ 2147483646 w 486"/>
              <a:gd name="T35" fmla="*/ 2147483646 h 166"/>
              <a:gd name="T36" fmla="*/ 2147483646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47483646 h 166"/>
              <a:gd name="T74" fmla="*/ 2147483646 w 486"/>
              <a:gd name="T75" fmla="*/ 2147483646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501511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15">
            <a:extLst>
              <a:ext uri="{FF2B5EF4-FFF2-40B4-BE49-F238E27FC236}">
                <a16:creationId xmlns="" xmlns:a16="http://schemas.microsoft.com/office/drawing/2014/main" id="{126683F2-8A28-AA4B-BA0A-79DFC23D4EF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278880"/>
          </a:xfrm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fr-FR" noProof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AD8CB67-22B7-9F46-8474-F15BDD54571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384675" y="6415132"/>
            <a:ext cx="2860675" cy="365125"/>
          </a:xfrm>
        </p:spPr>
        <p:txBody>
          <a:bodyPr/>
          <a:lstStyle>
            <a:lvl1pPr algn="l"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r>
              <a:rPr lang="fr-FR" dirty="0"/>
              <a:t>Titre de la présentation - Date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AE628B0F-B9ED-D943-BFF7-8E7566EE876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7425" y="6418263"/>
            <a:ext cx="439738" cy="365125"/>
          </a:xfrm>
        </p:spPr>
        <p:txBody>
          <a:bodyPr/>
          <a:lstStyle>
            <a:lvl1pPr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fld id="{153234B2-740F-3F47-B0B3-36C487387F8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742102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="" xmlns:a16="http://schemas.microsoft.com/office/drawing/2014/main" id="{5AB5E89A-A8D1-6F4B-9C16-C0A58E45B8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447" y="708598"/>
            <a:ext cx="5738035" cy="1106727"/>
          </a:xfrm>
        </p:spPr>
        <p:txBody>
          <a:bodyPr anchor="b"/>
          <a:lstStyle>
            <a:lvl1pPr marL="0" indent="0">
              <a:lnSpc>
                <a:spcPts val="3220"/>
              </a:lnSpc>
              <a:buFontTx/>
              <a:buNone/>
              <a:defRPr sz="3600" b="1" i="0">
                <a:solidFill>
                  <a:srgbClr val="80589C"/>
                </a:solidFill>
                <a:latin typeface="Titillium Web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1151AA86-A265-6D4F-8CD5-5DB54CDA12A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384675" y="6415132"/>
            <a:ext cx="2860675" cy="365125"/>
          </a:xfrm>
        </p:spPr>
        <p:txBody>
          <a:bodyPr/>
          <a:lstStyle>
            <a:lvl1pPr algn="l"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r>
              <a:rPr lang="fr-FR" dirty="0"/>
              <a:t>Titre de la présentation - Date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7230C5A1-0356-2045-AEAA-938DFEA9F82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7425" y="6418263"/>
            <a:ext cx="439738" cy="365125"/>
          </a:xfrm>
        </p:spPr>
        <p:txBody>
          <a:bodyPr/>
          <a:lstStyle>
            <a:lvl1pPr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fld id="{F45F1B23-C4E4-1240-B9F9-10DDAFA922D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BD9F1AF-EF81-044B-BCF6-C8F6E0BB9B9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84438" y="2144111"/>
            <a:ext cx="6156844" cy="353778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750" b="1" i="0">
                <a:solidFill>
                  <a:srgbClr val="80589C"/>
                </a:solidFill>
                <a:latin typeface="Titillium Web SemiBold" pitchFamily="2" charset="77"/>
              </a:defRPr>
            </a:lvl1pPr>
            <a:lvl2pPr marL="180975" indent="-176213">
              <a:buClr>
                <a:schemeClr val="tx2"/>
              </a:buClr>
              <a:buSzPct val="110000"/>
              <a:buFontTx/>
              <a:buBlip>
                <a:blip r:embed="rId2"/>
              </a:buBlip>
              <a:tabLst/>
              <a:defRPr sz="1500" b="0" i="0">
                <a:solidFill>
                  <a:schemeClr val="tx1"/>
                </a:solidFill>
                <a:latin typeface="Titillium Web Light" pitchFamily="2" charset="77"/>
              </a:defRPr>
            </a:lvl2pPr>
            <a:lvl3pPr marL="357188" indent="-176213">
              <a:buClr>
                <a:schemeClr val="bg2"/>
              </a:buClr>
              <a:buFont typeface="Wingdings" pitchFamily="2" charset="2"/>
              <a:buChar char="§"/>
              <a:tabLst/>
              <a:defRPr sz="1500" b="0" i="0">
                <a:latin typeface="Titillium Web Light" pitchFamily="2" charset="77"/>
              </a:defRPr>
            </a:lvl3pPr>
            <a:lvl4pPr marL="533400" indent="-176213">
              <a:buClr>
                <a:schemeClr val="accent5"/>
              </a:buClr>
              <a:buFont typeface="Police système"/>
              <a:buChar char="-"/>
              <a:tabLst/>
              <a:defRPr sz="1500" b="0" i="0">
                <a:latin typeface="Titillium Web Light" pitchFamily="2" charset="77"/>
              </a:defRPr>
            </a:lvl4pPr>
            <a:lvl5pPr marL="715963" indent="-182563">
              <a:buClr>
                <a:schemeClr val="accent1"/>
              </a:buClr>
              <a:buFont typeface="Police système"/>
              <a:buChar char="-"/>
              <a:tabLst/>
              <a:defRPr sz="1500" b="0" i="0">
                <a:latin typeface="Titillium Web Light" pitchFamily="2" charset="77"/>
              </a:defRPr>
            </a:lvl5pPr>
          </a:lstStyle>
          <a:p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="" xmlns:p14="http://schemas.microsoft.com/office/powerpoint/2010/main" val="13618191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AD8CB67-22B7-9F46-8474-F15BDD54571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384675" y="6415132"/>
            <a:ext cx="2860675" cy="365125"/>
          </a:xfrm>
        </p:spPr>
        <p:txBody>
          <a:bodyPr/>
          <a:lstStyle>
            <a:lvl1pPr algn="l"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r>
              <a:rPr lang="fr-FR" dirty="0"/>
              <a:t>Titre de la présentation - Date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AE628B0F-B9ED-D943-BFF7-8E7566EE876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7425" y="6418263"/>
            <a:ext cx="439738" cy="365125"/>
          </a:xfrm>
        </p:spPr>
        <p:txBody>
          <a:bodyPr/>
          <a:lstStyle>
            <a:lvl1pPr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fld id="{153234B2-740F-3F47-B0B3-36C487387F8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133081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="" xmlns:a16="http://schemas.microsoft.com/office/drawing/2014/main" id="{5AB5E89A-A8D1-6F4B-9C16-C0A58E45B8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1480" y="601168"/>
            <a:ext cx="4231958" cy="544880"/>
          </a:xfrm>
        </p:spPr>
        <p:txBody>
          <a:bodyPr/>
          <a:lstStyle>
            <a:lvl1pPr marL="0" indent="0">
              <a:lnSpc>
                <a:spcPts val="1740"/>
              </a:lnSpc>
              <a:buFontTx/>
              <a:buNone/>
              <a:defRPr sz="1700" b="1" i="0">
                <a:solidFill>
                  <a:schemeClr val="tx2"/>
                </a:solidFill>
                <a:latin typeface="Titillium Web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12" name="Espace réservé du texte 11">
            <a:extLst>
              <a:ext uri="{FF2B5EF4-FFF2-40B4-BE49-F238E27FC236}">
                <a16:creationId xmlns="" xmlns:a16="http://schemas.microsoft.com/office/drawing/2014/main" id="{9A6A7602-D4FE-744B-80C8-5AAEFDCAA3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1481" y="2018234"/>
            <a:ext cx="4225862" cy="2633014"/>
          </a:xfrm>
        </p:spPr>
        <p:txBody>
          <a:bodyPr/>
          <a:lstStyle>
            <a:lvl1pPr marL="0" indent="0">
              <a:lnSpc>
                <a:spcPts val="136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1" i="0">
                <a:solidFill>
                  <a:srgbClr val="745191"/>
                </a:solidFill>
                <a:latin typeface="Titillium Web" pitchFamily="2" charset="77"/>
              </a:defRPr>
            </a:lvl1pPr>
            <a:lvl2pPr marL="6350" indent="0">
              <a:lnSpc>
                <a:spcPts val="1360"/>
              </a:lnSpc>
              <a:spcBef>
                <a:spcPts val="0"/>
              </a:spcBef>
              <a:buNone/>
              <a:tabLst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2pPr>
          </a:lstStyle>
          <a:p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="" xmlns:a16="http://schemas.microsoft.com/office/drawing/2014/main" id="{126683F2-8A28-AA4B-BA0A-79DFC23D4EF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42688" y="694944"/>
            <a:ext cx="3907536" cy="2346960"/>
          </a:xfrm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fr-FR" noProof="0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="" xmlns:a16="http://schemas.microsoft.com/office/drawing/2014/main" id="{7040D71D-C6F4-E744-BB1F-7C11BE9D8B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42688" y="3064155"/>
            <a:ext cx="3998975" cy="221589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4" name="Espace réservé du texte 13">
            <a:extLst>
              <a:ext uri="{FF2B5EF4-FFF2-40B4-BE49-F238E27FC236}">
                <a16:creationId xmlns="" xmlns:a16="http://schemas.microsoft.com/office/drawing/2014/main" id="{E51B7EB6-30E0-DA49-9BCF-EE72BE4DDEE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11480" y="1151573"/>
            <a:ext cx="4231958" cy="788838"/>
          </a:xfrm>
        </p:spPr>
        <p:txBody>
          <a:bodyPr>
            <a:noAutofit/>
          </a:bodyPr>
          <a:lstStyle>
            <a:lvl1pPr marL="0" indent="0">
              <a:lnSpc>
                <a:spcPts val="1300"/>
              </a:lnSpc>
              <a:buFontTx/>
              <a:buNone/>
              <a:defRPr sz="1000">
                <a:solidFill>
                  <a:srgbClr val="745191"/>
                </a:solidFill>
              </a:defRPr>
            </a:lvl1pPr>
          </a:lstStyle>
          <a:p>
            <a:r>
              <a:rPr lang="fr-FR" dirty="0"/>
              <a:t>Modifier les styles du texte du masque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1151AA86-A265-6D4F-8CD5-5DB54CDA12A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384675" y="6415132"/>
            <a:ext cx="2860675" cy="365125"/>
          </a:xfrm>
        </p:spPr>
        <p:txBody>
          <a:bodyPr/>
          <a:lstStyle>
            <a:lvl1pPr algn="l"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r>
              <a:rPr lang="fr-FR" dirty="0"/>
              <a:t>Titre de la présentation - Date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7230C5A1-0356-2045-AEAA-938DFEA9F82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7425" y="6418263"/>
            <a:ext cx="439738" cy="365125"/>
          </a:xfrm>
        </p:spPr>
        <p:txBody>
          <a:bodyPr/>
          <a:lstStyle>
            <a:lvl1pPr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fld id="{F45F1B23-C4E4-1240-B9F9-10DDAFA922D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5127313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="" xmlns:a16="http://schemas.microsoft.com/office/drawing/2014/main" id="{5AB5E89A-A8D1-6F4B-9C16-C0A58E45B8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83626" y="2169994"/>
            <a:ext cx="5523995" cy="1610436"/>
          </a:xfrm>
        </p:spPr>
        <p:txBody>
          <a:bodyPr anchor="ctr"/>
          <a:lstStyle>
            <a:lvl1pPr marL="0" indent="0">
              <a:lnSpc>
                <a:spcPct val="100000"/>
              </a:lnSpc>
              <a:buFontTx/>
              <a:buNone/>
              <a:defRPr sz="9100" b="1" i="0">
                <a:solidFill>
                  <a:srgbClr val="80589C"/>
                </a:solidFill>
                <a:latin typeface="Titillium Web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1151AA86-A265-6D4F-8CD5-5DB54CDA12A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384675" y="6415132"/>
            <a:ext cx="2860675" cy="365125"/>
          </a:xfrm>
        </p:spPr>
        <p:txBody>
          <a:bodyPr/>
          <a:lstStyle>
            <a:lvl1pPr algn="l"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r>
              <a:rPr lang="fr-FR" dirty="0"/>
              <a:t>Titre de la présentation - Date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7230C5A1-0356-2045-AEAA-938DFEA9F82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7425" y="6418263"/>
            <a:ext cx="439738" cy="365125"/>
          </a:xfrm>
        </p:spPr>
        <p:txBody>
          <a:bodyPr/>
          <a:lstStyle>
            <a:lvl1pPr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fld id="{F45F1B23-C4E4-1240-B9F9-10DDAFA922D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9679642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37B92805-B648-8748-9AD8-72A77501BEB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Title Placeholder 1">
            <a:extLst>
              <a:ext uri="{FF2B5EF4-FFF2-40B4-BE49-F238E27FC236}">
                <a16:creationId xmlns="" xmlns:a16="http://schemas.microsoft.com/office/drawing/2014/main" id="{B23C74D7-195E-6E43-8671-1F4B359A7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7988" y="450850"/>
            <a:ext cx="8412162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fr-FR"/>
          </a:p>
        </p:txBody>
      </p:sp>
      <p:sp>
        <p:nvSpPr>
          <p:cNvPr id="1028" name="Text Placeholder 2">
            <a:extLst>
              <a:ext uri="{FF2B5EF4-FFF2-40B4-BE49-F238E27FC236}">
                <a16:creationId xmlns="" xmlns:a16="http://schemas.microsoft.com/office/drawing/2014/main" id="{2530F1B4-3440-5C4A-B1FC-7561D2E16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7988" y="1858963"/>
            <a:ext cx="8412162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Modifier les styles du texte du masque
Deuxième niveau
Troisième niveau
Quatrième niveau
Cinquième niveau</a:t>
            </a:r>
            <a:endParaRPr lang="en-US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5E1634-6914-E646-9F2A-584DEBF75B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84800" y="6411919"/>
            <a:ext cx="215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 i="0">
                <a:solidFill>
                  <a:schemeClr val="tx1"/>
                </a:solidFill>
                <a:latin typeface="Titillium Web" pitchFamily="2" charset="77"/>
              </a:defRPr>
            </a:lvl1pPr>
          </a:lstStyle>
          <a:p>
            <a:pPr>
              <a:defRPr/>
            </a:pPr>
            <a:r>
              <a:rPr lang="fr-FR" dirty="0"/>
              <a:t>Titre de la présentation - 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5C82E61-9CA7-7647-9BF1-31AC45E0F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297C5B-FE41-1445-A425-23A91250093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58" r:id="rId3"/>
    <p:sldLayoutId id="2147483759" r:id="rId4"/>
    <p:sldLayoutId id="2147483760" r:id="rId5"/>
    <p:sldLayoutId id="2147483746" r:id="rId6"/>
    <p:sldLayoutId id="2147483761" r:id="rId7"/>
  </p:sldLayoutIdLst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hf hdr="0" dt="0"/>
  <p:txStyles>
    <p:titleStyle>
      <a:lvl1pPr algn="l" defTabSz="484188" rtl="0" eaLnBrk="0" fontAlgn="base" hangingPunct="0">
        <a:lnSpc>
          <a:spcPts val="2275"/>
        </a:lnSpc>
        <a:spcBef>
          <a:spcPct val="0"/>
        </a:spcBef>
        <a:spcAft>
          <a:spcPct val="0"/>
        </a:spcAft>
        <a:defRPr sz="2600" b="1" kern="1200">
          <a:solidFill>
            <a:srgbClr val="745191"/>
          </a:solidFill>
          <a:latin typeface="Titillium Web" pitchFamily="2" charset="77"/>
          <a:ea typeface="+mj-ea"/>
          <a:cs typeface="+mj-cs"/>
        </a:defRPr>
      </a:lvl1pPr>
      <a:lvl2pPr algn="l" defTabSz="484188" rtl="0" eaLnBrk="0" fontAlgn="base" hangingPunct="0">
        <a:lnSpc>
          <a:spcPts val="2275"/>
        </a:lnSpc>
        <a:spcBef>
          <a:spcPct val="0"/>
        </a:spcBef>
        <a:spcAft>
          <a:spcPct val="0"/>
        </a:spcAft>
        <a:defRPr sz="2600" b="1">
          <a:solidFill>
            <a:srgbClr val="745191"/>
          </a:solidFill>
          <a:latin typeface="Titillium Web" pitchFamily="2" charset="77"/>
        </a:defRPr>
      </a:lvl2pPr>
      <a:lvl3pPr algn="l" defTabSz="484188" rtl="0" eaLnBrk="0" fontAlgn="base" hangingPunct="0">
        <a:lnSpc>
          <a:spcPts val="2275"/>
        </a:lnSpc>
        <a:spcBef>
          <a:spcPct val="0"/>
        </a:spcBef>
        <a:spcAft>
          <a:spcPct val="0"/>
        </a:spcAft>
        <a:defRPr sz="2600" b="1">
          <a:solidFill>
            <a:srgbClr val="745191"/>
          </a:solidFill>
          <a:latin typeface="Titillium Web" pitchFamily="2" charset="77"/>
        </a:defRPr>
      </a:lvl3pPr>
      <a:lvl4pPr algn="l" defTabSz="484188" rtl="0" eaLnBrk="0" fontAlgn="base" hangingPunct="0">
        <a:lnSpc>
          <a:spcPts val="2275"/>
        </a:lnSpc>
        <a:spcBef>
          <a:spcPct val="0"/>
        </a:spcBef>
        <a:spcAft>
          <a:spcPct val="0"/>
        </a:spcAft>
        <a:defRPr sz="2600" b="1">
          <a:solidFill>
            <a:srgbClr val="745191"/>
          </a:solidFill>
          <a:latin typeface="Titillium Web" pitchFamily="2" charset="77"/>
        </a:defRPr>
      </a:lvl4pPr>
      <a:lvl5pPr algn="l" defTabSz="484188" rtl="0" eaLnBrk="0" fontAlgn="base" hangingPunct="0">
        <a:lnSpc>
          <a:spcPts val="2275"/>
        </a:lnSpc>
        <a:spcBef>
          <a:spcPct val="0"/>
        </a:spcBef>
        <a:spcAft>
          <a:spcPct val="0"/>
        </a:spcAft>
        <a:defRPr sz="2600" b="1">
          <a:solidFill>
            <a:srgbClr val="745191"/>
          </a:solidFill>
          <a:latin typeface="Titillium Web" pitchFamily="2" charset="77"/>
        </a:defRPr>
      </a:lvl5pPr>
      <a:lvl6pPr marL="457200" algn="l" defTabSz="484188" rtl="0" fontAlgn="base">
        <a:lnSpc>
          <a:spcPts val="2275"/>
        </a:lnSpc>
        <a:spcBef>
          <a:spcPct val="0"/>
        </a:spcBef>
        <a:spcAft>
          <a:spcPct val="0"/>
        </a:spcAft>
        <a:defRPr sz="2600" b="1">
          <a:solidFill>
            <a:srgbClr val="745191"/>
          </a:solidFill>
          <a:latin typeface="Titillium Web" pitchFamily="2" charset="77"/>
        </a:defRPr>
      </a:lvl6pPr>
      <a:lvl7pPr marL="914400" algn="l" defTabSz="484188" rtl="0" fontAlgn="base">
        <a:lnSpc>
          <a:spcPts val="2275"/>
        </a:lnSpc>
        <a:spcBef>
          <a:spcPct val="0"/>
        </a:spcBef>
        <a:spcAft>
          <a:spcPct val="0"/>
        </a:spcAft>
        <a:defRPr sz="2600" b="1">
          <a:solidFill>
            <a:srgbClr val="745191"/>
          </a:solidFill>
          <a:latin typeface="Titillium Web" pitchFamily="2" charset="77"/>
        </a:defRPr>
      </a:lvl7pPr>
      <a:lvl8pPr marL="1371600" algn="l" defTabSz="484188" rtl="0" fontAlgn="base">
        <a:lnSpc>
          <a:spcPts val="2275"/>
        </a:lnSpc>
        <a:spcBef>
          <a:spcPct val="0"/>
        </a:spcBef>
        <a:spcAft>
          <a:spcPct val="0"/>
        </a:spcAft>
        <a:defRPr sz="2600" b="1">
          <a:solidFill>
            <a:srgbClr val="745191"/>
          </a:solidFill>
          <a:latin typeface="Titillium Web" pitchFamily="2" charset="77"/>
        </a:defRPr>
      </a:lvl8pPr>
      <a:lvl9pPr marL="1828800" algn="l" defTabSz="484188" rtl="0" fontAlgn="base">
        <a:lnSpc>
          <a:spcPts val="2275"/>
        </a:lnSpc>
        <a:spcBef>
          <a:spcPct val="0"/>
        </a:spcBef>
        <a:spcAft>
          <a:spcPct val="0"/>
        </a:spcAft>
        <a:defRPr sz="2600" b="1">
          <a:solidFill>
            <a:srgbClr val="745191"/>
          </a:solidFill>
          <a:latin typeface="Titillium Web" pitchFamily="2" charset="77"/>
        </a:defRPr>
      </a:lvl9pPr>
    </p:titleStyle>
    <p:bodyStyle>
      <a:lvl1pPr marL="120650" indent="-120650" algn="l" defTabSz="484188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Clr>
          <a:schemeClr val="tx2"/>
        </a:buClr>
        <a:buSzPct val="100000"/>
        <a:buBlip>
          <a:blip r:embed="rId10"/>
        </a:buBlip>
        <a:defRPr sz="1000" kern="1200">
          <a:solidFill>
            <a:srgbClr val="404040"/>
          </a:solidFill>
          <a:latin typeface="Titillium Web" pitchFamily="2" charset="77"/>
          <a:ea typeface="+mn-ea"/>
          <a:cs typeface="+mn-cs"/>
        </a:defRPr>
      </a:lvl1pPr>
      <a:lvl2pPr marL="363538" indent="-120650" algn="l" defTabSz="484188" rtl="0" eaLnBrk="0" fontAlgn="base" hangingPunct="0">
        <a:lnSpc>
          <a:spcPct val="90000"/>
        </a:lnSpc>
        <a:spcBef>
          <a:spcPts val="263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4838" indent="-120650" algn="l" defTabSz="484188" rtl="0" eaLnBrk="0" fontAlgn="base" hangingPunct="0">
        <a:lnSpc>
          <a:spcPct val="90000"/>
        </a:lnSpc>
        <a:spcBef>
          <a:spcPts val="263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47725" indent="-120650" algn="l" defTabSz="484188" rtl="0" eaLnBrk="0" fontAlgn="base" hangingPunct="0">
        <a:lnSpc>
          <a:spcPct val="90000"/>
        </a:lnSpc>
        <a:spcBef>
          <a:spcPts val="263"/>
        </a:spcBef>
        <a:spcAft>
          <a:spcPct val="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613" indent="-120650" algn="l" defTabSz="484188" rtl="0" eaLnBrk="0" fontAlgn="base" hangingPunct="0">
        <a:lnSpc>
          <a:spcPct val="90000"/>
        </a:lnSpc>
        <a:spcBef>
          <a:spcPts val="263"/>
        </a:spcBef>
        <a:spcAft>
          <a:spcPct val="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333730" indent="-121248" algn="l" defTabSz="484993" rtl="0" eaLnBrk="1" latinLnBrk="0" hangingPunct="1">
        <a:lnSpc>
          <a:spcPct val="90000"/>
        </a:lnSpc>
        <a:spcBef>
          <a:spcPts val="265"/>
        </a:spcBef>
        <a:buFont typeface="Arial" panose="020B0604020202020204" pitchFamily="34" charset="0"/>
        <a:buChar char="•"/>
        <a:defRPr sz="955" kern="1200">
          <a:solidFill>
            <a:schemeClr val="tx1"/>
          </a:solidFill>
          <a:latin typeface="+mn-lt"/>
          <a:ea typeface="+mn-ea"/>
          <a:cs typeface="+mn-cs"/>
        </a:defRPr>
      </a:lvl6pPr>
      <a:lvl7pPr marL="1576226" indent="-121248" algn="l" defTabSz="484993" rtl="0" eaLnBrk="1" latinLnBrk="0" hangingPunct="1">
        <a:lnSpc>
          <a:spcPct val="90000"/>
        </a:lnSpc>
        <a:spcBef>
          <a:spcPts val="265"/>
        </a:spcBef>
        <a:buFont typeface="Arial" panose="020B0604020202020204" pitchFamily="34" charset="0"/>
        <a:buChar char="•"/>
        <a:defRPr sz="955" kern="1200">
          <a:solidFill>
            <a:schemeClr val="tx1"/>
          </a:solidFill>
          <a:latin typeface="+mn-lt"/>
          <a:ea typeface="+mn-ea"/>
          <a:cs typeface="+mn-cs"/>
        </a:defRPr>
      </a:lvl7pPr>
      <a:lvl8pPr marL="1818723" indent="-121248" algn="l" defTabSz="484993" rtl="0" eaLnBrk="1" latinLnBrk="0" hangingPunct="1">
        <a:lnSpc>
          <a:spcPct val="90000"/>
        </a:lnSpc>
        <a:spcBef>
          <a:spcPts val="265"/>
        </a:spcBef>
        <a:buFont typeface="Arial" panose="020B0604020202020204" pitchFamily="34" charset="0"/>
        <a:buChar char="•"/>
        <a:defRPr sz="955" kern="1200">
          <a:solidFill>
            <a:schemeClr val="tx1"/>
          </a:solidFill>
          <a:latin typeface="+mn-lt"/>
          <a:ea typeface="+mn-ea"/>
          <a:cs typeface="+mn-cs"/>
        </a:defRPr>
      </a:lvl8pPr>
      <a:lvl9pPr marL="2061219" indent="-121248" algn="l" defTabSz="484993" rtl="0" eaLnBrk="1" latinLnBrk="0" hangingPunct="1">
        <a:lnSpc>
          <a:spcPct val="90000"/>
        </a:lnSpc>
        <a:spcBef>
          <a:spcPts val="265"/>
        </a:spcBef>
        <a:buFont typeface="Arial" panose="020B0604020202020204" pitchFamily="34" charset="0"/>
        <a:buChar char="•"/>
        <a:defRPr sz="9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4993" rtl="0" eaLnBrk="1" latinLnBrk="0" hangingPunct="1">
        <a:defRPr sz="955" kern="1200">
          <a:solidFill>
            <a:schemeClr val="tx1"/>
          </a:solidFill>
          <a:latin typeface="+mn-lt"/>
          <a:ea typeface="+mn-ea"/>
          <a:cs typeface="+mn-cs"/>
        </a:defRPr>
      </a:lvl1pPr>
      <a:lvl2pPr marL="242496" algn="l" defTabSz="484993" rtl="0" eaLnBrk="1" latinLnBrk="0" hangingPunct="1">
        <a:defRPr sz="955" kern="1200">
          <a:solidFill>
            <a:schemeClr val="tx1"/>
          </a:solidFill>
          <a:latin typeface="+mn-lt"/>
          <a:ea typeface="+mn-ea"/>
          <a:cs typeface="+mn-cs"/>
        </a:defRPr>
      </a:lvl2pPr>
      <a:lvl3pPr marL="484993" algn="l" defTabSz="484993" rtl="0" eaLnBrk="1" latinLnBrk="0" hangingPunct="1">
        <a:defRPr sz="955" kern="1200">
          <a:solidFill>
            <a:schemeClr val="tx1"/>
          </a:solidFill>
          <a:latin typeface="+mn-lt"/>
          <a:ea typeface="+mn-ea"/>
          <a:cs typeface="+mn-cs"/>
        </a:defRPr>
      </a:lvl3pPr>
      <a:lvl4pPr marL="727489" algn="l" defTabSz="484993" rtl="0" eaLnBrk="1" latinLnBrk="0" hangingPunct="1">
        <a:defRPr sz="955" kern="1200">
          <a:solidFill>
            <a:schemeClr val="tx1"/>
          </a:solidFill>
          <a:latin typeface="+mn-lt"/>
          <a:ea typeface="+mn-ea"/>
          <a:cs typeface="+mn-cs"/>
        </a:defRPr>
      </a:lvl4pPr>
      <a:lvl5pPr marL="969985" algn="l" defTabSz="484993" rtl="0" eaLnBrk="1" latinLnBrk="0" hangingPunct="1">
        <a:defRPr sz="955" kern="1200">
          <a:solidFill>
            <a:schemeClr val="tx1"/>
          </a:solidFill>
          <a:latin typeface="+mn-lt"/>
          <a:ea typeface="+mn-ea"/>
          <a:cs typeface="+mn-cs"/>
        </a:defRPr>
      </a:lvl5pPr>
      <a:lvl6pPr marL="1212482" algn="l" defTabSz="484993" rtl="0" eaLnBrk="1" latinLnBrk="0" hangingPunct="1">
        <a:defRPr sz="955" kern="1200">
          <a:solidFill>
            <a:schemeClr val="tx1"/>
          </a:solidFill>
          <a:latin typeface="+mn-lt"/>
          <a:ea typeface="+mn-ea"/>
          <a:cs typeface="+mn-cs"/>
        </a:defRPr>
      </a:lvl6pPr>
      <a:lvl7pPr marL="1454978" algn="l" defTabSz="484993" rtl="0" eaLnBrk="1" latinLnBrk="0" hangingPunct="1">
        <a:defRPr sz="955" kern="1200">
          <a:solidFill>
            <a:schemeClr val="tx1"/>
          </a:solidFill>
          <a:latin typeface="+mn-lt"/>
          <a:ea typeface="+mn-ea"/>
          <a:cs typeface="+mn-cs"/>
        </a:defRPr>
      </a:lvl7pPr>
      <a:lvl8pPr marL="1697475" algn="l" defTabSz="484993" rtl="0" eaLnBrk="1" latinLnBrk="0" hangingPunct="1">
        <a:defRPr sz="955" kern="1200">
          <a:solidFill>
            <a:schemeClr val="tx1"/>
          </a:solidFill>
          <a:latin typeface="+mn-lt"/>
          <a:ea typeface="+mn-ea"/>
          <a:cs typeface="+mn-cs"/>
        </a:defRPr>
      </a:lvl8pPr>
      <a:lvl9pPr marL="1939971" algn="l" defTabSz="484993" rtl="0" eaLnBrk="1" latinLnBrk="0" hangingPunct="1">
        <a:defRPr sz="9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2385EC77-2944-3043-819F-1BC29AD7A898}"/>
              </a:ext>
            </a:extLst>
          </p:cNvPr>
          <p:cNvSpPr/>
          <p:nvPr/>
        </p:nvSpPr>
        <p:spPr>
          <a:xfrm>
            <a:off x="-1588" y="1147763"/>
            <a:ext cx="9145588" cy="5710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6722587-5515-FB44-B553-3CD056B58AA8}"/>
              </a:ext>
            </a:extLst>
          </p:cNvPr>
          <p:cNvSpPr/>
          <p:nvPr/>
        </p:nvSpPr>
        <p:spPr>
          <a:xfrm>
            <a:off x="0" y="1414463"/>
            <a:ext cx="9144000" cy="5443537"/>
          </a:xfrm>
          <a:prstGeom prst="rect">
            <a:avLst/>
          </a:prstGeom>
          <a:solidFill>
            <a:srgbClr val="745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itre 9">
            <a:extLst>
              <a:ext uri="{FF2B5EF4-FFF2-40B4-BE49-F238E27FC236}">
                <a16:creationId xmlns="" xmlns:a16="http://schemas.microsoft.com/office/drawing/2014/main" id="{3D3977CB-2FD1-E549-95E6-CB601A0EA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6128" y="1950720"/>
            <a:ext cx="6783106" cy="185745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r-FR" dirty="0" smtClean="0"/>
              <a:t>Collecte </a:t>
            </a:r>
            <a:r>
              <a:rPr lang="fr-FR" dirty="0" smtClean="0"/>
              <a:t>de Carême</a:t>
            </a:r>
            <a:endParaRPr lang="fr-FR" dirty="0"/>
          </a:p>
        </p:txBody>
      </p:sp>
      <p:sp>
        <p:nvSpPr>
          <p:cNvPr id="17" name="Espace réservé du contenu 16">
            <a:extLst>
              <a:ext uri="{FF2B5EF4-FFF2-40B4-BE49-F238E27FC236}">
                <a16:creationId xmlns="" xmlns:a16="http://schemas.microsoft.com/office/drawing/2014/main" id="{D98BE16F-109A-1146-AC1C-15A842D897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Analyse et perspectives</a:t>
            </a:r>
            <a:endParaRPr lang="fr-FR" dirty="0"/>
          </a:p>
        </p:txBody>
      </p:sp>
      <p:sp>
        <p:nvSpPr>
          <p:cNvPr id="17413" name="Freeform 15">
            <a:extLst>
              <a:ext uri="{FF2B5EF4-FFF2-40B4-BE49-F238E27FC236}">
                <a16:creationId xmlns="" xmlns:a16="http://schemas.microsoft.com/office/drawing/2014/main" id="{5BC99043-772B-9B44-97DE-73CB402CDFD8}"/>
              </a:ext>
            </a:extLst>
          </p:cNvPr>
          <p:cNvSpPr>
            <a:spLocks/>
          </p:cNvSpPr>
          <p:nvPr/>
        </p:nvSpPr>
        <p:spPr bwMode="auto">
          <a:xfrm>
            <a:off x="6350" y="3609975"/>
            <a:ext cx="1687513" cy="577850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2147483646 h 166"/>
              <a:gd name="T4" fmla="*/ 2147483646 w 486"/>
              <a:gd name="T5" fmla="*/ 2147483646 h 166"/>
              <a:gd name="T6" fmla="*/ 2147483646 w 486"/>
              <a:gd name="T7" fmla="*/ 2147483646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2147483646 w 486"/>
              <a:gd name="T27" fmla="*/ 2147483646 h 166"/>
              <a:gd name="T28" fmla="*/ 0 w 486"/>
              <a:gd name="T29" fmla="*/ 2147483646 h 166"/>
              <a:gd name="T30" fmla="*/ 2147483646 w 486"/>
              <a:gd name="T31" fmla="*/ 2147483646 h 166"/>
              <a:gd name="T32" fmla="*/ 2147483646 w 486"/>
              <a:gd name="T33" fmla="*/ 2147483646 h 166"/>
              <a:gd name="T34" fmla="*/ 2147483646 w 486"/>
              <a:gd name="T35" fmla="*/ 2147483646 h 166"/>
              <a:gd name="T36" fmla="*/ 2147483646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47483646 h 166"/>
              <a:gd name="T74" fmla="*/ 2147483646 w 486"/>
              <a:gd name="T75" fmla="*/ 2147483646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415" name="Freeform 15">
            <a:extLst>
              <a:ext uri="{FF2B5EF4-FFF2-40B4-BE49-F238E27FC236}">
                <a16:creationId xmlns="" xmlns:a16="http://schemas.microsoft.com/office/drawing/2014/main" id="{3FED3211-4BEE-0746-A0AB-E0FCB314211F}"/>
              </a:ext>
            </a:extLst>
          </p:cNvPr>
          <p:cNvSpPr>
            <a:spLocks/>
          </p:cNvSpPr>
          <p:nvPr/>
        </p:nvSpPr>
        <p:spPr bwMode="auto">
          <a:xfrm>
            <a:off x="-1588" y="11301413"/>
            <a:ext cx="2922588" cy="1001712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1238164307 h 166"/>
              <a:gd name="T4" fmla="*/ 2147483646 w 486"/>
              <a:gd name="T5" fmla="*/ 1930081785 h 166"/>
              <a:gd name="T6" fmla="*/ 2147483646 w 486"/>
              <a:gd name="T7" fmla="*/ 2075746400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1844002689 w 486"/>
              <a:gd name="T27" fmla="*/ 2147483646 h 166"/>
              <a:gd name="T28" fmla="*/ 0 w 486"/>
              <a:gd name="T29" fmla="*/ 2147483646 h 166"/>
              <a:gd name="T30" fmla="*/ 36159510 w 486"/>
              <a:gd name="T31" fmla="*/ 2147483646 h 166"/>
              <a:gd name="T32" fmla="*/ 361571041 w 486"/>
              <a:gd name="T33" fmla="*/ 2147483646 h 166"/>
              <a:gd name="T34" fmla="*/ 1410118642 w 486"/>
              <a:gd name="T35" fmla="*/ 2147483646 h 166"/>
              <a:gd name="T36" fmla="*/ 1988634714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12164062 h 166"/>
              <a:gd name="T74" fmla="*/ 2147483646 w 486"/>
              <a:gd name="T75" fmla="*/ 145664614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416" name="Freeform 15">
            <a:extLst>
              <a:ext uri="{FF2B5EF4-FFF2-40B4-BE49-F238E27FC236}">
                <a16:creationId xmlns="" xmlns:a16="http://schemas.microsoft.com/office/drawing/2014/main" id="{D76EBF0C-EA42-2E4F-BE2E-256749186105}"/>
              </a:ext>
            </a:extLst>
          </p:cNvPr>
          <p:cNvSpPr>
            <a:spLocks/>
          </p:cNvSpPr>
          <p:nvPr/>
        </p:nvSpPr>
        <p:spPr bwMode="auto">
          <a:xfrm>
            <a:off x="150813" y="11453813"/>
            <a:ext cx="2922587" cy="1001712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1238164307 h 166"/>
              <a:gd name="T4" fmla="*/ 2147483646 w 486"/>
              <a:gd name="T5" fmla="*/ 1930081785 h 166"/>
              <a:gd name="T6" fmla="*/ 2147483646 w 486"/>
              <a:gd name="T7" fmla="*/ 2075746400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1844002058 w 486"/>
              <a:gd name="T27" fmla="*/ 2147483646 h 166"/>
              <a:gd name="T28" fmla="*/ 0 w 486"/>
              <a:gd name="T29" fmla="*/ 2147483646 h 166"/>
              <a:gd name="T30" fmla="*/ 36159497 w 486"/>
              <a:gd name="T31" fmla="*/ 2147483646 h 166"/>
              <a:gd name="T32" fmla="*/ 361570918 w 486"/>
              <a:gd name="T33" fmla="*/ 2147483646 h 166"/>
              <a:gd name="T34" fmla="*/ 1410118160 w 486"/>
              <a:gd name="T35" fmla="*/ 2147483646 h 166"/>
              <a:gd name="T36" fmla="*/ 1988634033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12164062 h 166"/>
              <a:gd name="T74" fmla="*/ 2147483646 w 486"/>
              <a:gd name="T75" fmla="*/ 145664614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417" name="Freeform 15">
            <a:extLst>
              <a:ext uri="{FF2B5EF4-FFF2-40B4-BE49-F238E27FC236}">
                <a16:creationId xmlns="" xmlns:a16="http://schemas.microsoft.com/office/drawing/2014/main" id="{0E5DFB90-705E-B340-96D5-92E20F732937}"/>
              </a:ext>
            </a:extLst>
          </p:cNvPr>
          <p:cNvSpPr>
            <a:spLocks/>
          </p:cNvSpPr>
          <p:nvPr/>
        </p:nvSpPr>
        <p:spPr bwMode="auto">
          <a:xfrm>
            <a:off x="303213" y="11606213"/>
            <a:ext cx="2922587" cy="1001712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1238164307 h 166"/>
              <a:gd name="T4" fmla="*/ 2147483646 w 486"/>
              <a:gd name="T5" fmla="*/ 1930081785 h 166"/>
              <a:gd name="T6" fmla="*/ 2147483646 w 486"/>
              <a:gd name="T7" fmla="*/ 2075746400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1844002058 w 486"/>
              <a:gd name="T27" fmla="*/ 2147483646 h 166"/>
              <a:gd name="T28" fmla="*/ 0 w 486"/>
              <a:gd name="T29" fmla="*/ 2147483646 h 166"/>
              <a:gd name="T30" fmla="*/ 36159497 w 486"/>
              <a:gd name="T31" fmla="*/ 2147483646 h 166"/>
              <a:gd name="T32" fmla="*/ 361570918 w 486"/>
              <a:gd name="T33" fmla="*/ 2147483646 h 166"/>
              <a:gd name="T34" fmla="*/ 1410118160 w 486"/>
              <a:gd name="T35" fmla="*/ 2147483646 h 166"/>
              <a:gd name="T36" fmla="*/ 1988634033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12164062 h 166"/>
              <a:gd name="T74" fmla="*/ 2147483646 w 486"/>
              <a:gd name="T75" fmla="*/ 145664614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418" name="Freeform 15">
            <a:extLst>
              <a:ext uri="{FF2B5EF4-FFF2-40B4-BE49-F238E27FC236}">
                <a16:creationId xmlns="" xmlns:a16="http://schemas.microsoft.com/office/drawing/2014/main" id="{6D1DB519-ED46-4F48-B354-896E97950069}"/>
              </a:ext>
            </a:extLst>
          </p:cNvPr>
          <p:cNvSpPr>
            <a:spLocks/>
          </p:cNvSpPr>
          <p:nvPr/>
        </p:nvSpPr>
        <p:spPr bwMode="auto">
          <a:xfrm>
            <a:off x="455613" y="11758613"/>
            <a:ext cx="2922587" cy="1001712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1238164307 h 166"/>
              <a:gd name="T4" fmla="*/ 2147483646 w 486"/>
              <a:gd name="T5" fmla="*/ 1930081785 h 166"/>
              <a:gd name="T6" fmla="*/ 2147483646 w 486"/>
              <a:gd name="T7" fmla="*/ 2075746400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1844002058 w 486"/>
              <a:gd name="T27" fmla="*/ 2147483646 h 166"/>
              <a:gd name="T28" fmla="*/ 0 w 486"/>
              <a:gd name="T29" fmla="*/ 2147483646 h 166"/>
              <a:gd name="T30" fmla="*/ 36159497 w 486"/>
              <a:gd name="T31" fmla="*/ 2147483646 h 166"/>
              <a:gd name="T32" fmla="*/ 361570918 w 486"/>
              <a:gd name="T33" fmla="*/ 2147483646 h 166"/>
              <a:gd name="T34" fmla="*/ 1410118160 w 486"/>
              <a:gd name="T35" fmla="*/ 2147483646 h 166"/>
              <a:gd name="T36" fmla="*/ 1988634033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12164062 h 166"/>
              <a:gd name="T74" fmla="*/ 2147483646 w 486"/>
              <a:gd name="T75" fmla="*/ 145664614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8246A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419" name="Freeform 15">
            <a:extLst>
              <a:ext uri="{FF2B5EF4-FFF2-40B4-BE49-F238E27FC236}">
                <a16:creationId xmlns="" xmlns:a16="http://schemas.microsoft.com/office/drawing/2014/main" id="{7D005626-5A6E-2F48-B539-11F6B51350C6}"/>
              </a:ext>
            </a:extLst>
          </p:cNvPr>
          <p:cNvSpPr>
            <a:spLocks/>
          </p:cNvSpPr>
          <p:nvPr/>
        </p:nvSpPr>
        <p:spPr bwMode="auto">
          <a:xfrm>
            <a:off x="608013" y="11911013"/>
            <a:ext cx="2922587" cy="1001712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1238164307 h 166"/>
              <a:gd name="T4" fmla="*/ 2147483646 w 486"/>
              <a:gd name="T5" fmla="*/ 1930081785 h 166"/>
              <a:gd name="T6" fmla="*/ 2147483646 w 486"/>
              <a:gd name="T7" fmla="*/ 2075746400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1844002058 w 486"/>
              <a:gd name="T27" fmla="*/ 2147483646 h 166"/>
              <a:gd name="T28" fmla="*/ 0 w 486"/>
              <a:gd name="T29" fmla="*/ 2147483646 h 166"/>
              <a:gd name="T30" fmla="*/ 36159497 w 486"/>
              <a:gd name="T31" fmla="*/ 2147483646 h 166"/>
              <a:gd name="T32" fmla="*/ 361570918 w 486"/>
              <a:gd name="T33" fmla="*/ 2147483646 h 166"/>
              <a:gd name="T34" fmla="*/ 1410118160 w 486"/>
              <a:gd name="T35" fmla="*/ 2147483646 h 166"/>
              <a:gd name="T36" fmla="*/ 1988634033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12164062 h 166"/>
              <a:gd name="T74" fmla="*/ 2147483646 w 486"/>
              <a:gd name="T75" fmla="*/ 145664614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8246A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420" name="Freeform 15">
            <a:extLst>
              <a:ext uri="{FF2B5EF4-FFF2-40B4-BE49-F238E27FC236}">
                <a16:creationId xmlns="" xmlns:a16="http://schemas.microsoft.com/office/drawing/2014/main" id="{B7DE0379-FDF4-BE45-B70B-13B1A8E15794}"/>
              </a:ext>
            </a:extLst>
          </p:cNvPr>
          <p:cNvSpPr>
            <a:spLocks/>
          </p:cNvSpPr>
          <p:nvPr/>
        </p:nvSpPr>
        <p:spPr bwMode="auto">
          <a:xfrm>
            <a:off x="760413" y="12063413"/>
            <a:ext cx="2922587" cy="1001712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1238164307 h 166"/>
              <a:gd name="T4" fmla="*/ 2147483646 w 486"/>
              <a:gd name="T5" fmla="*/ 1930081785 h 166"/>
              <a:gd name="T6" fmla="*/ 2147483646 w 486"/>
              <a:gd name="T7" fmla="*/ 2075746400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1844002058 w 486"/>
              <a:gd name="T27" fmla="*/ 2147483646 h 166"/>
              <a:gd name="T28" fmla="*/ 0 w 486"/>
              <a:gd name="T29" fmla="*/ 2147483646 h 166"/>
              <a:gd name="T30" fmla="*/ 36159497 w 486"/>
              <a:gd name="T31" fmla="*/ 2147483646 h 166"/>
              <a:gd name="T32" fmla="*/ 361570918 w 486"/>
              <a:gd name="T33" fmla="*/ 2147483646 h 166"/>
              <a:gd name="T34" fmla="*/ 1410118160 w 486"/>
              <a:gd name="T35" fmla="*/ 2147483646 h 166"/>
              <a:gd name="T36" fmla="*/ 1988634033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12164062 h 166"/>
              <a:gd name="T74" fmla="*/ 2147483646 w 486"/>
              <a:gd name="T75" fmla="*/ 145664614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3EC89D9C-9175-854C-B800-6BE1205B4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709"/>
          <a:stretch/>
        </p:blipFill>
        <p:spPr>
          <a:xfrm>
            <a:off x="0" y="0"/>
            <a:ext cx="9144000" cy="17344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2"/>
          <a:srcRect t="8727" b="872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pied de page 6">
            <a:extLst>
              <a:ext uri="{FF2B5EF4-FFF2-40B4-BE49-F238E27FC236}">
                <a16:creationId xmlns="" xmlns:a16="http://schemas.microsoft.com/office/drawing/2014/main" id="{FA362A07-59D7-2946-B173-9CB203691F3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Titre de la présentation - Date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="" xmlns:a16="http://schemas.microsoft.com/office/drawing/2014/main" id="{DB3F88ED-B906-D947-9901-B8FDE99C89E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53234B2-740F-3F47-B0B3-36C487387F8B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621337" y="458986"/>
            <a:ext cx="24733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Actions traditionnelles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7117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E8F01CC7-8D1B-D649-85FA-4FBAAEF261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Repas solidaire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212281A0-722D-884B-A555-CE5E9E4B94F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Titre de la présentation - Date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590BE01D-27AA-894B-8FA7-7A6E50F42AB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53234B2-740F-3F47-B0B3-36C487387F8B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="" xmlns:a16="http://schemas.microsoft.com/office/drawing/2014/main" id="{D90AE52F-784B-EE4D-B7C3-220538DB8F6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84438" y="2144111"/>
            <a:ext cx="6156844" cy="3607150"/>
          </a:xfrm>
        </p:spPr>
        <p:txBody>
          <a:bodyPr/>
          <a:lstStyle/>
          <a:p>
            <a:r>
              <a:rPr lang="fr-FR" sz="4000" dirty="0" smtClean="0"/>
              <a:t>2 solutions  : </a:t>
            </a:r>
            <a:endParaRPr lang="fr-FR" sz="4000" dirty="0" smtClean="0"/>
          </a:p>
          <a:p>
            <a:endParaRPr lang="fr-FR" sz="4000" dirty="0"/>
          </a:p>
          <a:p>
            <a:pPr lvl="1"/>
            <a:r>
              <a:rPr lang="fr-FR" sz="2800" dirty="0" smtClean="0"/>
              <a:t>Les reporter</a:t>
            </a:r>
          </a:p>
          <a:p>
            <a:pPr lvl="1"/>
            <a:endParaRPr lang="fr-FR" sz="2800" dirty="0" smtClean="0"/>
          </a:p>
          <a:p>
            <a:pPr lvl="1"/>
            <a:r>
              <a:rPr lang="fr-FR" sz="2800" dirty="0" smtClean="0"/>
              <a:t>Les transformer en repas commandés à emporter avec distribution de </a:t>
            </a:r>
            <a:r>
              <a:rPr lang="fr-FR" sz="2800" dirty="0" err="1" smtClean="0"/>
              <a:t>flyer</a:t>
            </a:r>
            <a:r>
              <a:rPr lang="fr-FR" sz="2800" dirty="0" smtClean="0"/>
              <a:t> et d’enveloppes </a:t>
            </a:r>
            <a:r>
              <a:rPr lang="fr-FR" sz="2800" dirty="0" smtClean="0"/>
              <a:t>« don »</a:t>
            </a:r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/>
          </a:p>
        </p:txBody>
      </p:sp>
      <p:sp>
        <p:nvSpPr>
          <p:cNvPr id="8" name="Freeform 15">
            <a:extLst>
              <a:ext uri="{FF2B5EF4-FFF2-40B4-BE49-F238E27FC236}">
                <a16:creationId xmlns="" xmlns:a16="http://schemas.microsoft.com/office/drawing/2014/main" id="{0A90E44E-31C5-C049-A3F2-7568BF107097}"/>
              </a:ext>
            </a:extLst>
          </p:cNvPr>
          <p:cNvSpPr>
            <a:spLocks/>
          </p:cNvSpPr>
          <p:nvPr/>
        </p:nvSpPr>
        <p:spPr bwMode="auto">
          <a:xfrm>
            <a:off x="-5876" y="1835569"/>
            <a:ext cx="1910755" cy="654294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2147483646 h 166"/>
              <a:gd name="T4" fmla="*/ 2147483646 w 486"/>
              <a:gd name="T5" fmla="*/ 2147483646 h 166"/>
              <a:gd name="T6" fmla="*/ 2147483646 w 486"/>
              <a:gd name="T7" fmla="*/ 2147483646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2147483646 w 486"/>
              <a:gd name="T27" fmla="*/ 2147483646 h 166"/>
              <a:gd name="T28" fmla="*/ 0 w 486"/>
              <a:gd name="T29" fmla="*/ 2147483646 h 166"/>
              <a:gd name="T30" fmla="*/ 2147483646 w 486"/>
              <a:gd name="T31" fmla="*/ 2147483646 h 166"/>
              <a:gd name="T32" fmla="*/ 2147483646 w 486"/>
              <a:gd name="T33" fmla="*/ 2147483646 h 166"/>
              <a:gd name="T34" fmla="*/ 2147483646 w 486"/>
              <a:gd name="T35" fmla="*/ 2147483646 h 166"/>
              <a:gd name="T36" fmla="*/ 2147483646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47483646 h 166"/>
              <a:gd name="T74" fmla="*/ 2147483646 w 486"/>
              <a:gd name="T75" fmla="*/ 2147483646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4793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E8F01CC7-8D1B-D649-85FA-4FBAAEF261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Bol de riz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212281A0-722D-884B-A555-CE5E9E4B94F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Titre de la présentation - Date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590BE01D-27AA-894B-8FA7-7A6E50F42AB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53234B2-740F-3F47-B0B3-36C487387F8B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="" xmlns:a16="http://schemas.microsoft.com/office/drawing/2014/main" id="{D90AE52F-784B-EE4D-B7C3-220538DB8F6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84438" y="2144110"/>
            <a:ext cx="6156844" cy="3773363"/>
          </a:xfrm>
        </p:spPr>
        <p:txBody>
          <a:bodyPr/>
          <a:lstStyle/>
          <a:p>
            <a:r>
              <a:rPr lang="fr-FR" sz="4000" dirty="0" smtClean="0"/>
              <a:t>3 </a:t>
            </a:r>
            <a:r>
              <a:rPr lang="fr-FR" sz="4000" dirty="0" smtClean="0"/>
              <a:t>solutions  : </a:t>
            </a:r>
            <a:endParaRPr lang="fr-FR" sz="4000" dirty="0" smtClean="0"/>
          </a:p>
          <a:p>
            <a:endParaRPr lang="fr-FR" sz="1050" dirty="0"/>
          </a:p>
          <a:p>
            <a:pPr lvl="1"/>
            <a:r>
              <a:rPr lang="fr-FR" sz="2800" dirty="0" smtClean="0"/>
              <a:t>Les reporter</a:t>
            </a:r>
          </a:p>
          <a:p>
            <a:pPr lvl="1"/>
            <a:endParaRPr lang="fr-FR" sz="2800" dirty="0" smtClean="0"/>
          </a:p>
          <a:p>
            <a:pPr lvl="1"/>
            <a:r>
              <a:rPr lang="fr-FR" sz="2800" dirty="0" smtClean="0"/>
              <a:t>Visio/ débat </a:t>
            </a:r>
            <a:r>
              <a:rPr lang="fr-FR" sz="2800" dirty="0" smtClean="0"/>
              <a:t>chez soi ou dans une église </a:t>
            </a:r>
            <a:r>
              <a:rPr lang="fr-FR" sz="2800" dirty="0" smtClean="0"/>
              <a:t>avec appel au don </a:t>
            </a:r>
          </a:p>
          <a:p>
            <a:pPr lvl="1">
              <a:buNone/>
            </a:pPr>
            <a:endParaRPr lang="fr-FR" sz="2800" dirty="0" smtClean="0"/>
          </a:p>
          <a:p>
            <a:pPr lvl="1"/>
            <a:r>
              <a:rPr lang="fr-FR" sz="2800" dirty="0" smtClean="0"/>
              <a:t>Vente </a:t>
            </a:r>
            <a:r>
              <a:rPr lang="fr-FR" sz="2800" dirty="0" smtClean="0"/>
              <a:t>de paquets de riz à la sortie de la messe </a:t>
            </a:r>
            <a:r>
              <a:rPr lang="fr-FR" sz="2800" dirty="0" smtClean="0"/>
              <a:t>ou ailleurs</a:t>
            </a:r>
          </a:p>
          <a:p>
            <a:pPr lvl="1"/>
            <a:endParaRPr lang="fr-FR" sz="2800" dirty="0" smtClean="0"/>
          </a:p>
          <a:p>
            <a:pPr lvl="1"/>
            <a:endParaRPr lang="fr-FR" sz="2800" dirty="0"/>
          </a:p>
        </p:txBody>
      </p:sp>
      <p:sp>
        <p:nvSpPr>
          <p:cNvPr id="8" name="Freeform 15">
            <a:extLst>
              <a:ext uri="{FF2B5EF4-FFF2-40B4-BE49-F238E27FC236}">
                <a16:creationId xmlns="" xmlns:a16="http://schemas.microsoft.com/office/drawing/2014/main" id="{0A90E44E-31C5-C049-A3F2-7568BF107097}"/>
              </a:ext>
            </a:extLst>
          </p:cNvPr>
          <p:cNvSpPr>
            <a:spLocks/>
          </p:cNvSpPr>
          <p:nvPr/>
        </p:nvSpPr>
        <p:spPr bwMode="auto">
          <a:xfrm>
            <a:off x="-5876" y="1835569"/>
            <a:ext cx="1910755" cy="654294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2147483646 h 166"/>
              <a:gd name="T4" fmla="*/ 2147483646 w 486"/>
              <a:gd name="T5" fmla="*/ 2147483646 h 166"/>
              <a:gd name="T6" fmla="*/ 2147483646 w 486"/>
              <a:gd name="T7" fmla="*/ 2147483646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2147483646 w 486"/>
              <a:gd name="T27" fmla="*/ 2147483646 h 166"/>
              <a:gd name="T28" fmla="*/ 0 w 486"/>
              <a:gd name="T29" fmla="*/ 2147483646 h 166"/>
              <a:gd name="T30" fmla="*/ 2147483646 w 486"/>
              <a:gd name="T31" fmla="*/ 2147483646 h 166"/>
              <a:gd name="T32" fmla="*/ 2147483646 w 486"/>
              <a:gd name="T33" fmla="*/ 2147483646 h 166"/>
              <a:gd name="T34" fmla="*/ 2147483646 w 486"/>
              <a:gd name="T35" fmla="*/ 2147483646 h 166"/>
              <a:gd name="T36" fmla="*/ 2147483646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47483646 h 166"/>
              <a:gd name="T74" fmla="*/ 2147483646 w 486"/>
              <a:gd name="T75" fmla="*/ 2147483646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4793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E8F01CC7-8D1B-D649-85FA-4FBAAEF261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Soupes de partage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212281A0-722D-884B-A555-CE5E9E4B94F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Titre de la présentation - Date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590BE01D-27AA-894B-8FA7-7A6E50F42AB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53234B2-740F-3F47-B0B3-36C487387F8B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="" xmlns:a16="http://schemas.microsoft.com/office/drawing/2014/main" id="{D90AE52F-784B-EE4D-B7C3-220538DB8F6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84438" y="2144111"/>
            <a:ext cx="6156844" cy="3607150"/>
          </a:xfrm>
        </p:spPr>
        <p:txBody>
          <a:bodyPr/>
          <a:lstStyle/>
          <a:p>
            <a:r>
              <a:rPr lang="fr-FR" sz="4000" dirty="0" smtClean="0"/>
              <a:t>2</a:t>
            </a:r>
            <a:r>
              <a:rPr lang="fr-FR" sz="4000" dirty="0" smtClean="0"/>
              <a:t> </a:t>
            </a:r>
            <a:r>
              <a:rPr lang="fr-FR" sz="4000" dirty="0" smtClean="0"/>
              <a:t>solutions  </a:t>
            </a:r>
            <a:r>
              <a:rPr lang="fr-FR" sz="4000" dirty="0" smtClean="0"/>
              <a:t>:</a:t>
            </a:r>
          </a:p>
          <a:p>
            <a:r>
              <a:rPr lang="fr-FR" sz="4000" dirty="0" smtClean="0"/>
              <a:t> </a:t>
            </a:r>
            <a:endParaRPr lang="fr-FR" sz="4000" dirty="0"/>
          </a:p>
          <a:p>
            <a:pPr lvl="1"/>
            <a:r>
              <a:rPr lang="fr-FR" sz="2800" dirty="0" smtClean="0"/>
              <a:t>Les reporter</a:t>
            </a:r>
          </a:p>
          <a:p>
            <a:pPr lvl="1"/>
            <a:endParaRPr lang="fr-FR" sz="2800" dirty="0" smtClean="0"/>
          </a:p>
          <a:p>
            <a:pPr lvl="1"/>
            <a:r>
              <a:rPr lang="fr-FR" sz="2800" dirty="0" smtClean="0"/>
              <a:t>Petits groupes de réflexion autour du livret  chez soi ou dans une église / </a:t>
            </a:r>
            <a:r>
              <a:rPr lang="fr-FR" sz="2800" dirty="0" smtClean="0"/>
              <a:t>Vente de soupes à emporter </a:t>
            </a:r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/>
          </a:p>
        </p:txBody>
      </p:sp>
      <p:sp>
        <p:nvSpPr>
          <p:cNvPr id="8" name="Freeform 15">
            <a:extLst>
              <a:ext uri="{FF2B5EF4-FFF2-40B4-BE49-F238E27FC236}">
                <a16:creationId xmlns="" xmlns:a16="http://schemas.microsoft.com/office/drawing/2014/main" id="{0A90E44E-31C5-C049-A3F2-7568BF107097}"/>
              </a:ext>
            </a:extLst>
          </p:cNvPr>
          <p:cNvSpPr>
            <a:spLocks/>
          </p:cNvSpPr>
          <p:nvPr/>
        </p:nvSpPr>
        <p:spPr bwMode="auto">
          <a:xfrm>
            <a:off x="-5876" y="1835569"/>
            <a:ext cx="1910755" cy="654294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2147483646 h 166"/>
              <a:gd name="T4" fmla="*/ 2147483646 w 486"/>
              <a:gd name="T5" fmla="*/ 2147483646 h 166"/>
              <a:gd name="T6" fmla="*/ 2147483646 w 486"/>
              <a:gd name="T7" fmla="*/ 2147483646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2147483646 w 486"/>
              <a:gd name="T27" fmla="*/ 2147483646 h 166"/>
              <a:gd name="T28" fmla="*/ 0 w 486"/>
              <a:gd name="T29" fmla="*/ 2147483646 h 166"/>
              <a:gd name="T30" fmla="*/ 2147483646 w 486"/>
              <a:gd name="T31" fmla="*/ 2147483646 h 166"/>
              <a:gd name="T32" fmla="*/ 2147483646 w 486"/>
              <a:gd name="T33" fmla="*/ 2147483646 h 166"/>
              <a:gd name="T34" fmla="*/ 2147483646 w 486"/>
              <a:gd name="T35" fmla="*/ 2147483646 h 166"/>
              <a:gd name="T36" fmla="*/ 2147483646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47483646 h 166"/>
              <a:gd name="T74" fmla="*/ 2147483646 w 486"/>
              <a:gd name="T75" fmla="*/ 2147483646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4793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2"/>
          <a:srcRect t="8727" b="872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pied de page 6">
            <a:extLst>
              <a:ext uri="{FF2B5EF4-FFF2-40B4-BE49-F238E27FC236}">
                <a16:creationId xmlns="" xmlns:a16="http://schemas.microsoft.com/office/drawing/2014/main" id="{FA362A07-59D7-2946-B173-9CB203691F3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Titre de la présentation - Date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="" xmlns:a16="http://schemas.microsoft.com/office/drawing/2014/main" id="{DB3F88ED-B906-D947-9901-B8FDE99C89E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53234B2-740F-3F47-B0B3-36C487387F8B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621337" y="458986"/>
            <a:ext cx="3169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Propositions recueillies à l’AR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7117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E8F01CC7-8D1B-D649-85FA-4FBAAEF261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Fabrication / Vente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212281A0-722D-884B-A555-CE5E9E4B94F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Titre de la présentation - Date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590BE01D-27AA-894B-8FA7-7A6E50F42AB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53234B2-740F-3F47-B0B3-36C487387F8B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="" xmlns:a16="http://schemas.microsoft.com/office/drawing/2014/main" id="{D90AE52F-784B-EE4D-B7C3-220538DB8F6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84438" y="2194560"/>
            <a:ext cx="6156844" cy="3918857"/>
          </a:xfrm>
        </p:spPr>
        <p:txBody>
          <a:bodyPr/>
          <a:lstStyle/>
          <a:p>
            <a:pPr lvl="1"/>
            <a:r>
              <a:rPr lang="fr-FR" sz="2800" dirty="0" smtClean="0"/>
              <a:t> Masques</a:t>
            </a:r>
          </a:p>
          <a:p>
            <a:pPr lvl="1"/>
            <a:r>
              <a:rPr lang="fr-FR" sz="2800" dirty="0" smtClean="0"/>
              <a:t> Livres</a:t>
            </a:r>
          </a:p>
          <a:p>
            <a:pPr lvl="1"/>
            <a:r>
              <a:rPr lang="fr-FR" sz="2800" dirty="0" smtClean="0"/>
              <a:t> Sacs en tissu</a:t>
            </a:r>
          </a:p>
          <a:p>
            <a:pPr lvl="1"/>
            <a:r>
              <a:rPr lang="fr-FR" sz="2800" dirty="0" smtClean="0"/>
              <a:t> Pochettes surprises</a:t>
            </a:r>
          </a:p>
          <a:p>
            <a:pPr lvl="1"/>
            <a:r>
              <a:rPr lang="fr-FR" sz="2800" dirty="0" smtClean="0"/>
              <a:t> </a:t>
            </a:r>
            <a:r>
              <a:rPr lang="fr-FR" sz="2800" dirty="0" smtClean="0"/>
              <a:t>Légumes bio</a:t>
            </a:r>
          </a:p>
          <a:p>
            <a:pPr lvl="1"/>
            <a:r>
              <a:rPr lang="fr-FR" sz="2800" dirty="0" smtClean="0"/>
              <a:t> Jus de pomme</a:t>
            </a:r>
            <a:endParaRPr lang="fr-FR" sz="2800" dirty="0" smtClean="0"/>
          </a:p>
          <a:p>
            <a:pPr lvl="1"/>
            <a:r>
              <a:rPr lang="fr-FR" sz="2800" dirty="0" smtClean="0"/>
              <a:t> Partenariat avec Artisans du Monde</a:t>
            </a:r>
          </a:p>
          <a:p>
            <a:pPr lvl="1"/>
            <a:r>
              <a:rPr lang="fr-FR" sz="2800" dirty="0" smtClean="0"/>
              <a:t> Champagne</a:t>
            </a:r>
            <a:endParaRPr lang="fr-FR" sz="2800" dirty="0" smtClean="0"/>
          </a:p>
          <a:p>
            <a:pPr lvl="1"/>
            <a:r>
              <a:rPr lang="fr-FR" sz="2800" dirty="0" smtClean="0"/>
              <a:t> Tombola</a:t>
            </a:r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/>
          </a:p>
        </p:txBody>
      </p:sp>
      <p:sp>
        <p:nvSpPr>
          <p:cNvPr id="8" name="Freeform 15">
            <a:extLst>
              <a:ext uri="{FF2B5EF4-FFF2-40B4-BE49-F238E27FC236}">
                <a16:creationId xmlns="" xmlns:a16="http://schemas.microsoft.com/office/drawing/2014/main" id="{0A90E44E-31C5-C049-A3F2-7568BF107097}"/>
              </a:ext>
            </a:extLst>
          </p:cNvPr>
          <p:cNvSpPr>
            <a:spLocks/>
          </p:cNvSpPr>
          <p:nvPr/>
        </p:nvSpPr>
        <p:spPr bwMode="auto">
          <a:xfrm>
            <a:off x="-5876" y="1835569"/>
            <a:ext cx="1910755" cy="654294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2147483646 h 166"/>
              <a:gd name="T4" fmla="*/ 2147483646 w 486"/>
              <a:gd name="T5" fmla="*/ 2147483646 h 166"/>
              <a:gd name="T6" fmla="*/ 2147483646 w 486"/>
              <a:gd name="T7" fmla="*/ 2147483646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2147483646 w 486"/>
              <a:gd name="T27" fmla="*/ 2147483646 h 166"/>
              <a:gd name="T28" fmla="*/ 0 w 486"/>
              <a:gd name="T29" fmla="*/ 2147483646 h 166"/>
              <a:gd name="T30" fmla="*/ 2147483646 w 486"/>
              <a:gd name="T31" fmla="*/ 2147483646 h 166"/>
              <a:gd name="T32" fmla="*/ 2147483646 w 486"/>
              <a:gd name="T33" fmla="*/ 2147483646 h 166"/>
              <a:gd name="T34" fmla="*/ 2147483646 w 486"/>
              <a:gd name="T35" fmla="*/ 2147483646 h 166"/>
              <a:gd name="T36" fmla="*/ 2147483646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47483646 h 166"/>
              <a:gd name="T74" fmla="*/ 2147483646 w 486"/>
              <a:gd name="T75" fmla="*/ 2147483646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4793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E8F01CC7-8D1B-D649-85FA-4FBAAEF261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447" y="708598"/>
            <a:ext cx="6984890" cy="1106727"/>
          </a:xfrm>
        </p:spPr>
        <p:txBody>
          <a:bodyPr/>
          <a:lstStyle/>
          <a:p>
            <a:r>
              <a:rPr lang="fr-FR" dirty="0" smtClean="0"/>
              <a:t>Organiser des manifestations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212281A0-722D-884B-A555-CE5E9E4B94F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Titre de la présentation - Date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590BE01D-27AA-894B-8FA7-7A6E50F42AB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53234B2-740F-3F47-B0B3-36C487387F8B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="" xmlns:a16="http://schemas.microsoft.com/office/drawing/2014/main" id="{D90AE52F-784B-EE4D-B7C3-220538DB8F6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904879" y="2756263"/>
            <a:ext cx="6436403" cy="3082834"/>
          </a:xfrm>
        </p:spPr>
        <p:txBody>
          <a:bodyPr/>
          <a:lstStyle/>
          <a:p>
            <a:pPr lvl="1"/>
            <a:r>
              <a:rPr lang="fr-FR" sz="2800" dirty="0" smtClean="0"/>
              <a:t> Marche </a:t>
            </a:r>
          </a:p>
          <a:p>
            <a:pPr lvl="1"/>
            <a:r>
              <a:rPr lang="fr-FR" sz="2800" dirty="0" smtClean="0"/>
              <a:t> Marche gourmande</a:t>
            </a:r>
          </a:p>
          <a:p>
            <a:pPr lvl="1"/>
            <a:r>
              <a:rPr lang="fr-FR" sz="2800" dirty="0" smtClean="0"/>
              <a:t> Marche éco-spirituelle/ vers l’essentiel</a:t>
            </a:r>
          </a:p>
          <a:p>
            <a:pPr lvl="1"/>
            <a:r>
              <a:rPr lang="fr-FR" sz="2800" dirty="0" smtClean="0"/>
              <a:t> Bourse aux plantes</a:t>
            </a:r>
          </a:p>
          <a:p>
            <a:pPr lvl="1"/>
            <a:r>
              <a:rPr lang="fr-FR" sz="2800" dirty="0" smtClean="0"/>
              <a:t> Vide grenier</a:t>
            </a:r>
            <a:endParaRPr lang="fr-FR" sz="2800" dirty="0" smtClean="0"/>
          </a:p>
          <a:p>
            <a:pPr lvl="1">
              <a:buNone/>
            </a:pPr>
            <a:r>
              <a:rPr lang="fr-FR" sz="2800" b="1" dirty="0" smtClean="0">
                <a:solidFill>
                  <a:srgbClr val="80589C"/>
                </a:solidFill>
              </a:rPr>
              <a:t>Hors temps de COVID</a:t>
            </a:r>
          </a:p>
          <a:p>
            <a:pPr lvl="1"/>
            <a:r>
              <a:rPr lang="fr-FR" sz="2800" dirty="0" smtClean="0"/>
              <a:t> Loto, soirée dansante, spectacle</a:t>
            </a:r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/>
          </a:p>
        </p:txBody>
      </p:sp>
      <p:sp>
        <p:nvSpPr>
          <p:cNvPr id="8" name="Freeform 15">
            <a:extLst>
              <a:ext uri="{FF2B5EF4-FFF2-40B4-BE49-F238E27FC236}">
                <a16:creationId xmlns="" xmlns:a16="http://schemas.microsoft.com/office/drawing/2014/main" id="{0A90E44E-31C5-C049-A3F2-7568BF107097}"/>
              </a:ext>
            </a:extLst>
          </p:cNvPr>
          <p:cNvSpPr>
            <a:spLocks/>
          </p:cNvSpPr>
          <p:nvPr/>
        </p:nvSpPr>
        <p:spPr bwMode="auto">
          <a:xfrm>
            <a:off x="-5876" y="1835569"/>
            <a:ext cx="1910755" cy="654294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2147483646 h 166"/>
              <a:gd name="T4" fmla="*/ 2147483646 w 486"/>
              <a:gd name="T5" fmla="*/ 2147483646 h 166"/>
              <a:gd name="T6" fmla="*/ 2147483646 w 486"/>
              <a:gd name="T7" fmla="*/ 2147483646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2147483646 w 486"/>
              <a:gd name="T27" fmla="*/ 2147483646 h 166"/>
              <a:gd name="T28" fmla="*/ 0 w 486"/>
              <a:gd name="T29" fmla="*/ 2147483646 h 166"/>
              <a:gd name="T30" fmla="*/ 2147483646 w 486"/>
              <a:gd name="T31" fmla="*/ 2147483646 h 166"/>
              <a:gd name="T32" fmla="*/ 2147483646 w 486"/>
              <a:gd name="T33" fmla="*/ 2147483646 h 166"/>
              <a:gd name="T34" fmla="*/ 2147483646 w 486"/>
              <a:gd name="T35" fmla="*/ 2147483646 h 166"/>
              <a:gd name="T36" fmla="*/ 2147483646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47483646 h 166"/>
              <a:gd name="T74" fmla="*/ 2147483646 w 486"/>
              <a:gd name="T75" fmla="*/ 2147483646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4793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="" xmlns:a16="http://schemas.microsoft.com/office/drawing/2014/main" id="{9AFE385D-6385-DD46-B57B-19D56EE175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Merci !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="" xmlns:a16="http://schemas.microsoft.com/office/drawing/2014/main" id="{1ED8A4C2-C892-C445-99AF-D5A767D86E6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Titre de la présentation - Date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="" xmlns:a16="http://schemas.microsoft.com/office/drawing/2014/main" id="{699CBF8B-AC82-D94C-9929-098F8821BE9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F45F1B23-C4E4-1240-B9F9-10DDAFA922D8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11" name="Freeform 15">
            <a:extLst>
              <a:ext uri="{FF2B5EF4-FFF2-40B4-BE49-F238E27FC236}">
                <a16:creationId xmlns="" xmlns:a16="http://schemas.microsoft.com/office/drawing/2014/main" id="{DDDEDB78-21D4-BC4F-8E19-5B5C798FA9D8}"/>
              </a:ext>
            </a:extLst>
          </p:cNvPr>
          <p:cNvSpPr>
            <a:spLocks/>
          </p:cNvSpPr>
          <p:nvPr/>
        </p:nvSpPr>
        <p:spPr bwMode="auto">
          <a:xfrm>
            <a:off x="0" y="3656576"/>
            <a:ext cx="3104866" cy="1063190"/>
          </a:xfrm>
          <a:custGeom>
            <a:avLst/>
            <a:gdLst>
              <a:gd name="T0" fmla="*/ 2147483646 w 486"/>
              <a:gd name="T1" fmla="*/ 0 h 166"/>
              <a:gd name="T2" fmla="*/ 2147483646 w 486"/>
              <a:gd name="T3" fmla="*/ 2147483646 h 166"/>
              <a:gd name="T4" fmla="*/ 2147483646 w 486"/>
              <a:gd name="T5" fmla="*/ 2147483646 h 166"/>
              <a:gd name="T6" fmla="*/ 2147483646 w 486"/>
              <a:gd name="T7" fmla="*/ 2147483646 h 166"/>
              <a:gd name="T8" fmla="*/ 2147483646 w 486"/>
              <a:gd name="T9" fmla="*/ 2147483646 h 166"/>
              <a:gd name="T10" fmla="*/ 2147483646 w 486"/>
              <a:gd name="T11" fmla="*/ 2147483646 h 166"/>
              <a:gd name="T12" fmla="*/ 2147483646 w 486"/>
              <a:gd name="T13" fmla="*/ 2147483646 h 166"/>
              <a:gd name="T14" fmla="*/ 2147483646 w 486"/>
              <a:gd name="T15" fmla="*/ 2147483646 h 166"/>
              <a:gd name="T16" fmla="*/ 2147483646 w 486"/>
              <a:gd name="T17" fmla="*/ 2147483646 h 166"/>
              <a:gd name="T18" fmla="*/ 2147483646 w 486"/>
              <a:gd name="T19" fmla="*/ 2147483646 h 166"/>
              <a:gd name="T20" fmla="*/ 2147483646 w 486"/>
              <a:gd name="T21" fmla="*/ 2147483646 h 166"/>
              <a:gd name="T22" fmla="*/ 2147483646 w 486"/>
              <a:gd name="T23" fmla="*/ 2147483646 h 166"/>
              <a:gd name="T24" fmla="*/ 2147483646 w 486"/>
              <a:gd name="T25" fmla="*/ 2147483646 h 166"/>
              <a:gd name="T26" fmla="*/ 2147483646 w 486"/>
              <a:gd name="T27" fmla="*/ 2147483646 h 166"/>
              <a:gd name="T28" fmla="*/ 0 w 486"/>
              <a:gd name="T29" fmla="*/ 2147483646 h 166"/>
              <a:gd name="T30" fmla="*/ 2147483646 w 486"/>
              <a:gd name="T31" fmla="*/ 2147483646 h 166"/>
              <a:gd name="T32" fmla="*/ 2147483646 w 486"/>
              <a:gd name="T33" fmla="*/ 2147483646 h 166"/>
              <a:gd name="T34" fmla="*/ 2147483646 w 486"/>
              <a:gd name="T35" fmla="*/ 2147483646 h 166"/>
              <a:gd name="T36" fmla="*/ 2147483646 w 486"/>
              <a:gd name="T37" fmla="*/ 2147483646 h 166"/>
              <a:gd name="T38" fmla="*/ 2147483646 w 486"/>
              <a:gd name="T39" fmla="*/ 2147483646 h 166"/>
              <a:gd name="T40" fmla="*/ 2147483646 w 486"/>
              <a:gd name="T41" fmla="*/ 2147483646 h 166"/>
              <a:gd name="T42" fmla="*/ 2147483646 w 486"/>
              <a:gd name="T43" fmla="*/ 2147483646 h 166"/>
              <a:gd name="T44" fmla="*/ 2147483646 w 486"/>
              <a:gd name="T45" fmla="*/ 2147483646 h 166"/>
              <a:gd name="T46" fmla="*/ 2147483646 w 486"/>
              <a:gd name="T47" fmla="*/ 2147483646 h 166"/>
              <a:gd name="T48" fmla="*/ 2147483646 w 486"/>
              <a:gd name="T49" fmla="*/ 2147483646 h 166"/>
              <a:gd name="T50" fmla="*/ 2147483646 w 486"/>
              <a:gd name="T51" fmla="*/ 2147483646 h 166"/>
              <a:gd name="T52" fmla="*/ 2147483646 w 486"/>
              <a:gd name="T53" fmla="*/ 2147483646 h 166"/>
              <a:gd name="T54" fmla="*/ 2147483646 w 486"/>
              <a:gd name="T55" fmla="*/ 2147483646 h 166"/>
              <a:gd name="T56" fmla="*/ 2147483646 w 486"/>
              <a:gd name="T57" fmla="*/ 2147483646 h 166"/>
              <a:gd name="T58" fmla="*/ 2147483646 w 486"/>
              <a:gd name="T59" fmla="*/ 2147483646 h 166"/>
              <a:gd name="T60" fmla="*/ 2147483646 w 486"/>
              <a:gd name="T61" fmla="*/ 2147483646 h 166"/>
              <a:gd name="T62" fmla="*/ 2147483646 w 486"/>
              <a:gd name="T63" fmla="*/ 2147483646 h 166"/>
              <a:gd name="T64" fmla="*/ 2147483646 w 486"/>
              <a:gd name="T65" fmla="*/ 2147483646 h 166"/>
              <a:gd name="T66" fmla="*/ 2147483646 w 486"/>
              <a:gd name="T67" fmla="*/ 2147483646 h 166"/>
              <a:gd name="T68" fmla="*/ 2147483646 w 486"/>
              <a:gd name="T69" fmla="*/ 2147483646 h 166"/>
              <a:gd name="T70" fmla="*/ 2147483646 w 486"/>
              <a:gd name="T71" fmla="*/ 2147483646 h 166"/>
              <a:gd name="T72" fmla="*/ 2147483646 w 486"/>
              <a:gd name="T73" fmla="*/ 2147483646 h 166"/>
              <a:gd name="T74" fmla="*/ 2147483646 w 486"/>
              <a:gd name="T75" fmla="*/ 2147483646 h 1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86" h="166">
                <a:moveTo>
                  <a:pt x="486" y="1"/>
                </a:moveTo>
                <a:cubicBezTo>
                  <a:pt x="484" y="0"/>
                  <a:pt x="483" y="0"/>
                  <a:pt x="482" y="0"/>
                </a:cubicBezTo>
                <a:cubicBezTo>
                  <a:pt x="475" y="7"/>
                  <a:pt x="468" y="14"/>
                  <a:pt x="461" y="22"/>
                </a:cubicBezTo>
                <a:cubicBezTo>
                  <a:pt x="459" y="26"/>
                  <a:pt x="456" y="30"/>
                  <a:pt x="453" y="34"/>
                </a:cubicBezTo>
                <a:cubicBezTo>
                  <a:pt x="450" y="37"/>
                  <a:pt x="447" y="39"/>
                  <a:pt x="445" y="42"/>
                </a:cubicBezTo>
                <a:cubicBezTo>
                  <a:pt x="441" y="46"/>
                  <a:pt x="437" y="49"/>
                  <a:pt x="433" y="53"/>
                </a:cubicBezTo>
                <a:cubicBezTo>
                  <a:pt x="432" y="54"/>
                  <a:pt x="430" y="56"/>
                  <a:pt x="429" y="58"/>
                </a:cubicBezTo>
                <a:cubicBezTo>
                  <a:pt x="429" y="57"/>
                  <a:pt x="428" y="57"/>
                  <a:pt x="428" y="57"/>
                </a:cubicBezTo>
                <a:cubicBezTo>
                  <a:pt x="420" y="66"/>
                  <a:pt x="411" y="74"/>
                  <a:pt x="401" y="81"/>
                </a:cubicBezTo>
                <a:cubicBezTo>
                  <a:pt x="399" y="81"/>
                  <a:pt x="398" y="81"/>
                  <a:pt x="397" y="81"/>
                </a:cubicBezTo>
                <a:cubicBezTo>
                  <a:pt x="397" y="82"/>
                  <a:pt x="396" y="83"/>
                  <a:pt x="395" y="83"/>
                </a:cubicBezTo>
                <a:cubicBezTo>
                  <a:pt x="382" y="93"/>
                  <a:pt x="367" y="101"/>
                  <a:pt x="351" y="107"/>
                </a:cubicBezTo>
                <a:cubicBezTo>
                  <a:pt x="348" y="109"/>
                  <a:pt x="345" y="111"/>
                  <a:pt x="341" y="112"/>
                </a:cubicBezTo>
                <a:cubicBezTo>
                  <a:pt x="341" y="114"/>
                  <a:pt x="340" y="115"/>
                  <a:pt x="338" y="115"/>
                </a:cubicBezTo>
                <a:cubicBezTo>
                  <a:pt x="319" y="121"/>
                  <a:pt x="298" y="126"/>
                  <a:pt x="278" y="129"/>
                </a:cubicBezTo>
                <a:cubicBezTo>
                  <a:pt x="277" y="129"/>
                  <a:pt x="276" y="130"/>
                  <a:pt x="274" y="130"/>
                </a:cubicBezTo>
                <a:cubicBezTo>
                  <a:pt x="273" y="131"/>
                  <a:pt x="272" y="132"/>
                  <a:pt x="270" y="132"/>
                </a:cubicBezTo>
                <a:cubicBezTo>
                  <a:pt x="269" y="132"/>
                  <a:pt x="268" y="132"/>
                  <a:pt x="268" y="132"/>
                </a:cubicBezTo>
                <a:cubicBezTo>
                  <a:pt x="261" y="133"/>
                  <a:pt x="255" y="134"/>
                  <a:pt x="249" y="135"/>
                </a:cubicBezTo>
                <a:cubicBezTo>
                  <a:pt x="248" y="136"/>
                  <a:pt x="247" y="135"/>
                  <a:pt x="246" y="135"/>
                </a:cubicBezTo>
                <a:cubicBezTo>
                  <a:pt x="242" y="136"/>
                  <a:pt x="238" y="136"/>
                  <a:pt x="233" y="137"/>
                </a:cubicBezTo>
                <a:cubicBezTo>
                  <a:pt x="224" y="138"/>
                  <a:pt x="224" y="138"/>
                  <a:pt x="224" y="138"/>
                </a:cubicBezTo>
                <a:cubicBezTo>
                  <a:pt x="219" y="139"/>
                  <a:pt x="219" y="139"/>
                  <a:pt x="219" y="139"/>
                </a:cubicBezTo>
                <a:cubicBezTo>
                  <a:pt x="186" y="142"/>
                  <a:pt x="153" y="141"/>
                  <a:pt x="121" y="133"/>
                </a:cubicBezTo>
                <a:cubicBezTo>
                  <a:pt x="121" y="133"/>
                  <a:pt x="121" y="133"/>
                  <a:pt x="121" y="133"/>
                </a:cubicBezTo>
                <a:cubicBezTo>
                  <a:pt x="107" y="132"/>
                  <a:pt x="94" y="130"/>
                  <a:pt x="81" y="126"/>
                </a:cubicBezTo>
                <a:cubicBezTo>
                  <a:pt x="71" y="124"/>
                  <a:pt x="61" y="122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46" y="119"/>
                  <a:pt x="41" y="117"/>
                  <a:pt x="36" y="116"/>
                </a:cubicBezTo>
                <a:cubicBezTo>
                  <a:pt x="25" y="112"/>
                  <a:pt x="12" y="108"/>
                  <a:pt x="0" y="103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1" y="125"/>
                </a:cubicBezTo>
                <a:cubicBezTo>
                  <a:pt x="4" y="125"/>
                  <a:pt x="7" y="126"/>
                  <a:pt x="10" y="128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14" y="130"/>
                  <a:pt x="17" y="132"/>
                  <a:pt x="21" y="134"/>
                </a:cubicBezTo>
                <a:cubicBezTo>
                  <a:pt x="27" y="137"/>
                  <a:pt x="32" y="140"/>
                  <a:pt x="39" y="140"/>
                </a:cubicBezTo>
                <a:cubicBezTo>
                  <a:pt x="39" y="140"/>
                  <a:pt x="40" y="140"/>
                  <a:pt x="40" y="139"/>
                </a:cubicBezTo>
                <a:cubicBezTo>
                  <a:pt x="45" y="141"/>
                  <a:pt x="50" y="143"/>
                  <a:pt x="55" y="145"/>
                </a:cubicBezTo>
                <a:cubicBezTo>
                  <a:pt x="55" y="145"/>
                  <a:pt x="56" y="145"/>
                  <a:pt x="57" y="145"/>
                </a:cubicBezTo>
                <a:cubicBezTo>
                  <a:pt x="61" y="146"/>
                  <a:pt x="66" y="148"/>
                  <a:pt x="70" y="149"/>
                </a:cubicBezTo>
                <a:cubicBezTo>
                  <a:pt x="79" y="151"/>
                  <a:pt x="89" y="151"/>
                  <a:pt x="98" y="153"/>
                </a:cubicBezTo>
                <a:cubicBezTo>
                  <a:pt x="100" y="154"/>
                  <a:pt x="102" y="155"/>
                  <a:pt x="104" y="155"/>
                </a:cubicBezTo>
                <a:cubicBezTo>
                  <a:pt x="112" y="156"/>
                  <a:pt x="120" y="157"/>
                  <a:pt x="127" y="159"/>
                </a:cubicBezTo>
                <a:cubicBezTo>
                  <a:pt x="128" y="158"/>
                  <a:pt x="128" y="157"/>
                  <a:pt x="130" y="158"/>
                </a:cubicBezTo>
                <a:cubicBezTo>
                  <a:pt x="131" y="158"/>
                  <a:pt x="133" y="159"/>
                  <a:pt x="134" y="160"/>
                </a:cubicBezTo>
                <a:cubicBezTo>
                  <a:pt x="138" y="161"/>
                  <a:pt x="143" y="162"/>
                  <a:pt x="147" y="163"/>
                </a:cubicBezTo>
                <a:cubicBezTo>
                  <a:pt x="158" y="162"/>
                  <a:pt x="169" y="163"/>
                  <a:pt x="179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3" y="166"/>
                  <a:pt x="187" y="166"/>
                  <a:pt x="191" y="166"/>
                </a:cubicBezTo>
                <a:cubicBezTo>
                  <a:pt x="191" y="166"/>
                  <a:pt x="191" y="165"/>
                  <a:pt x="191" y="165"/>
                </a:cubicBezTo>
                <a:cubicBezTo>
                  <a:pt x="190" y="164"/>
                  <a:pt x="189" y="164"/>
                  <a:pt x="188" y="164"/>
                </a:cubicBezTo>
                <a:cubicBezTo>
                  <a:pt x="191" y="164"/>
                  <a:pt x="195" y="164"/>
                  <a:pt x="198" y="165"/>
                </a:cubicBezTo>
                <a:cubicBezTo>
                  <a:pt x="198" y="165"/>
                  <a:pt x="197" y="165"/>
                  <a:pt x="197" y="166"/>
                </a:cubicBezTo>
                <a:cubicBezTo>
                  <a:pt x="197" y="166"/>
                  <a:pt x="198" y="166"/>
                  <a:pt x="198" y="166"/>
                </a:cubicBezTo>
                <a:cubicBezTo>
                  <a:pt x="200" y="166"/>
                  <a:pt x="201" y="165"/>
                  <a:pt x="203" y="165"/>
                </a:cubicBezTo>
                <a:cubicBezTo>
                  <a:pt x="204" y="165"/>
                  <a:pt x="205" y="165"/>
                  <a:pt x="205" y="166"/>
                </a:cubicBezTo>
                <a:cubicBezTo>
                  <a:pt x="213" y="165"/>
                  <a:pt x="221" y="164"/>
                  <a:pt x="228" y="164"/>
                </a:cubicBezTo>
                <a:cubicBezTo>
                  <a:pt x="228" y="164"/>
                  <a:pt x="229" y="164"/>
                  <a:pt x="229" y="164"/>
                </a:cubicBezTo>
                <a:cubicBezTo>
                  <a:pt x="229" y="164"/>
                  <a:pt x="230" y="164"/>
                  <a:pt x="231" y="164"/>
                </a:cubicBezTo>
                <a:cubicBezTo>
                  <a:pt x="230" y="163"/>
                  <a:pt x="231" y="161"/>
                  <a:pt x="233" y="161"/>
                </a:cubicBezTo>
                <a:cubicBezTo>
                  <a:pt x="252" y="159"/>
                  <a:pt x="271" y="157"/>
                  <a:pt x="290" y="154"/>
                </a:cubicBezTo>
                <a:cubicBezTo>
                  <a:pt x="296" y="152"/>
                  <a:pt x="303" y="150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10" y="147"/>
                  <a:pt x="310" y="147"/>
                  <a:pt x="310" y="147"/>
                </a:cubicBezTo>
                <a:cubicBezTo>
                  <a:pt x="323" y="143"/>
                  <a:pt x="335" y="138"/>
                  <a:pt x="349" y="134"/>
                </a:cubicBezTo>
                <a:cubicBezTo>
                  <a:pt x="353" y="132"/>
                  <a:pt x="357" y="130"/>
                  <a:pt x="361" y="128"/>
                </a:cubicBezTo>
                <a:cubicBezTo>
                  <a:pt x="361" y="128"/>
                  <a:pt x="361" y="128"/>
                  <a:pt x="361" y="127"/>
                </a:cubicBezTo>
                <a:cubicBezTo>
                  <a:pt x="365" y="125"/>
                  <a:pt x="368" y="123"/>
                  <a:pt x="371" y="121"/>
                </a:cubicBezTo>
                <a:cubicBezTo>
                  <a:pt x="375" y="119"/>
                  <a:pt x="378" y="117"/>
                  <a:pt x="382" y="114"/>
                </a:cubicBezTo>
                <a:cubicBezTo>
                  <a:pt x="382" y="114"/>
                  <a:pt x="382" y="113"/>
                  <a:pt x="382" y="113"/>
                </a:cubicBezTo>
                <a:cubicBezTo>
                  <a:pt x="386" y="110"/>
                  <a:pt x="390" y="108"/>
                  <a:pt x="394" y="105"/>
                </a:cubicBezTo>
                <a:cubicBezTo>
                  <a:pt x="409" y="93"/>
                  <a:pt x="424" y="79"/>
                  <a:pt x="440" y="68"/>
                </a:cubicBezTo>
                <a:cubicBezTo>
                  <a:pt x="440" y="67"/>
                  <a:pt x="439" y="67"/>
                  <a:pt x="439" y="67"/>
                </a:cubicBezTo>
                <a:cubicBezTo>
                  <a:pt x="441" y="64"/>
                  <a:pt x="444" y="61"/>
                  <a:pt x="447" y="58"/>
                </a:cubicBezTo>
                <a:cubicBezTo>
                  <a:pt x="456" y="45"/>
                  <a:pt x="466" y="32"/>
                  <a:pt x="477" y="20"/>
                </a:cubicBezTo>
                <a:cubicBezTo>
                  <a:pt x="480" y="14"/>
                  <a:pt x="483" y="9"/>
                  <a:pt x="486" y="4"/>
                </a:cubicBezTo>
                <a:cubicBezTo>
                  <a:pt x="486" y="3"/>
                  <a:pt x="486" y="2"/>
                  <a:pt x="486" y="1"/>
                </a:cubicBezTo>
                <a:close/>
              </a:path>
            </a:pathLst>
          </a:custGeom>
          <a:solidFill>
            <a:srgbClr val="F1703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59137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cfd">
  <a:themeElements>
    <a:clrScheme name="Personnalisé 19">
      <a:dk1>
        <a:srgbClr val="000000"/>
      </a:dk1>
      <a:lt1>
        <a:srgbClr val="FFFFFF"/>
      </a:lt1>
      <a:dk2>
        <a:srgbClr val="FF671F"/>
      </a:dk2>
      <a:lt2>
        <a:srgbClr val="00558C"/>
      </a:lt2>
      <a:accent1>
        <a:srgbClr val="F1C300"/>
      </a:accent1>
      <a:accent2>
        <a:srgbClr val="DA281C"/>
      </a:accent2>
      <a:accent3>
        <a:srgbClr val="E0457B"/>
      </a:accent3>
      <a:accent4>
        <a:srgbClr val="B7BF10"/>
      </a:accent4>
      <a:accent5>
        <a:srgbClr val="83BD00"/>
      </a:accent5>
      <a:accent6>
        <a:srgbClr val="00B0B9"/>
      </a:accent6>
      <a:hlink>
        <a:srgbClr val="8246AF"/>
      </a:hlink>
      <a:folHlink>
        <a:srgbClr val="5E8AB3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cfd" id="{53124733-80EE-8047-85E2-0A2C0886FF51}" vid="{6405D85A-860D-AC43-9CB1-DDEFCB80D13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ccfd</Template>
  <TotalTime>2679</TotalTime>
  <Words>216</Words>
  <Application>Microsoft Office PowerPoint</Application>
  <PresentationFormat>Affichage à l'écran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ccfd</vt:lpstr>
      <vt:lpstr>Collecte de Carême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Lisa Gallay</dc:creator>
  <cp:lastModifiedBy>Chantaljackyb@outlook.fr</cp:lastModifiedBy>
  <cp:revision>75</cp:revision>
  <dcterms:created xsi:type="dcterms:W3CDTF">2018-07-04T22:41:00Z</dcterms:created>
  <dcterms:modified xsi:type="dcterms:W3CDTF">2021-01-09T07:37:19Z</dcterms:modified>
</cp:coreProperties>
</file>