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2" r:id="rId5"/>
    <p:sldId id="261" r:id="rId6"/>
    <p:sldId id="259" r:id="rId7"/>
    <p:sldId id="265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C7F5-5A16-46D2-BD8B-7E52EE8AFFA3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C7E2-9A14-472F-8238-52AA4555E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fr-FR" dirty="0" smtClean="0"/>
              <a:t>Le centre de documentation</a:t>
            </a:r>
            <a:br>
              <a:rPr lang="fr-FR" dirty="0" smtClean="0"/>
            </a:br>
            <a:r>
              <a:rPr lang="fr-FR" dirty="0" smtClean="0"/>
              <a:t>de la DD57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RVB_CCFD_20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140968"/>
            <a:ext cx="456831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2420888"/>
            <a:ext cx="3250704" cy="1143000"/>
          </a:xfrm>
        </p:spPr>
        <p:txBody>
          <a:bodyPr/>
          <a:lstStyle/>
          <a:p>
            <a:r>
              <a:rPr lang="fr-FR" dirty="0" smtClean="0"/>
              <a:t>Les vidéos</a:t>
            </a:r>
            <a:endParaRPr lang="fr-FR" dirty="0"/>
          </a:p>
        </p:txBody>
      </p:sp>
      <p:pic>
        <p:nvPicPr>
          <p:cNvPr id="4" name="Espace réservé du contenu 3" descr="CDI CCFD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4771"/>
            <a:ext cx="5184577" cy="6912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DI CCFD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DI CCFD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848872" cy="6868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851920" cy="5530626"/>
          </a:xfrm>
        </p:spPr>
        <p:txBody>
          <a:bodyPr/>
          <a:lstStyle/>
          <a:p>
            <a:r>
              <a:rPr lang="fr-FR" dirty="0" smtClean="0"/>
              <a:t>Les thématiques</a:t>
            </a:r>
            <a:br>
              <a:rPr lang="fr-FR" dirty="0" smtClean="0"/>
            </a:br>
            <a:r>
              <a:rPr lang="fr-FR" dirty="0" smtClean="0"/>
              <a:t>Documentation</a:t>
            </a:r>
            <a:endParaRPr lang="fr-FR" dirty="0"/>
          </a:p>
        </p:txBody>
      </p:sp>
      <p:pic>
        <p:nvPicPr>
          <p:cNvPr id="4" name="Espace réservé du contenu 3" descr="CDI CCFD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8104" y="2130425"/>
            <a:ext cx="3384376" cy="1470025"/>
          </a:xfrm>
        </p:spPr>
        <p:txBody>
          <a:bodyPr/>
          <a:lstStyle/>
          <a:p>
            <a:r>
              <a:rPr lang="fr-FR" dirty="0" smtClean="0"/>
              <a:t>Le plaidoyer</a:t>
            </a:r>
            <a:br>
              <a:rPr lang="fr-FR" dirty="0" smtClean="0"/>
            </a:br>
            <a:r>
              <a:rPr lang="fr-FR" dirty="0" smtClean="0"/>
              <a:t>Documents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DI CCFD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DI CCFD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DI CCFD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72533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42" y="1"/>
            <a:ext cx="80127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764704"/>
            <a:ext cx="3250704" cy="4680520"/>
          </a:xfrm>
        </p:spPr>
        <p:txBody>
          <a:bodyPr>
            <a:normAutofit/>
          </a:bodyPr>
          <a:lstStyle/>
          <a:p>
            <a:r>
              <a:rPr lang="fr-FR" dirty="0" smtClean="0"/>
              <a:t>Les outils jeunes</a:t>
            </a:r>
            <a:br>
              <a:rPr lang="fr-FR" dirty="0" smtClean="0"/>
            </a:br>
            <a:r>
              <a:rPr lang="fr-FR" dirty="0" smtClean="0"/>
              <a:t>Milieu scolaire</a:t>
            </a:r>
            <a:br>
              <a:rPr lang="fr-FR" dirty="0" smtClean="0"/>
            </a:br>
            <a:r>
              <a:rPr lang="fr-FR" dirty="0" smtClean="0"/>
              <a:t>BTP</a:t>
            </a:r>
            <a:br>
              <a:rPr lang="fr-FR" dirty="0" smtClean="0"/>
            </a:br>
            <a:r>
              <a:rPr lang="fr-FR" dirty="0" smtClean="0"/>
              <a:t>Catéchèse</a:t>
            </a:r>
            <a:endParaRPr lang="fr-FR" dirty="0"/>
          </a:p>
        </p:txBody>
      </p:sp>
      <p:pic>
        <p:nvPicPr>
          <p:cNvPr id="4" name="Espace réservé du contenu 3" descr="CDI CCFD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</Words>
  <Application>Microsoft Office PowerPoint</Application>
  <PresentationFormat>Affichage à l'écran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 centre de documentation de la DD57</vt:lpstr>
      <vt:lpstr>Diapositive 2</vt:lpstr>
      <vt:lpstr>Diapositive 3</vt:lpstr>
      <vt:lpstr>Les thématiques Documentation</vt:lpstr>
      <vt:lpstr>Le plaidoyer Documents</vt:lpstr>
      <vt:lpstr>Diapositive 6</vt:lpstr>
      <vt:lpstr>Diapositive 7</vt:lpstr>
      <vt:lpstr>Diapositive 8</vt:lpstr>
      <vt:lpstr>Les outils jeunes Milieu scolaire BTP Catéchèse</vt:lpstr>
      <vt:lpstr>Les vidéos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Chantal</dc:creator>
  <cp:lastModifiedBy>Chantal</cp:lastModifiedBy>
  <cp:revision>7</cp:revision>
  <dcterms:created xsi:type="dcterms:W3CDTF">2014-01-07T19:54:10Z</dcterms:created>
  <dcterms:modified xsi:type="dcterms:W3CDTF">2014-01-09T15:09:19Z</dcterms:modified>
</cp:coreProperties>
</file>